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omments/modernComment_101_D38F6B3D.xml" ContentType="application/vnd.ms-powerpoint.comments+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25BA829-07D3-0824-ECA4-2C39A060AB83}" name="Rebecca Myles" initials="RM" userId="S::rmyles@dukeofed.org::da50b72b-26a0-43c2-bef2-144a50fa3c76" providerId="AD"/>
  <p188:author id="{2834EA37-D07F-ECC1-6275-B4D7C62E981B}" name="Jeffrey Yao" initials="JY" userId="S::jyao@dukeofed.org::458ccdd2-401f-4d91-b451-36edb8812165" providerId="AD"/>
  <p188:author id="{73827588-A801-9570-EB56-7373EB4CA849}" name="Jeremey Ludwig" initials="JL" userId="S::jludwig@dukeofed.org::c060bf46-9c24-4dd1-bab0-cb424cdee467" providerId="AD"/>
  <p188:author id="{9E9088D9-7CBB-5A5A-A4D9-A2DA639462D9}" name="Laura K. Cogill" initials="LC" userId="S::lcogill@dukeofed.org::7c4cdcf7-306b-4795-8a8f-025917f47101" providerId="AD"/>
  <p188:author id="{EE051FFA-13C6-D6DF-F001-98D8B719B364}" name="M.Little" initials="MOU" userId="M.Little"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4" d="100"/>
          <a:sy n="74" d="100"/>
        </p:scale>
        <p:origin x="101" y="1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8/10/relationships/authors" Target="authors.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omments/modernComment_101_D38F6B3D.xml><?xml version="1.0" encoding="utf-8"?>
<p188:cmLst xmlns:a="http://schemas.openxmlformats.org/drawingml/2006/main" xmlns:r="http://schemas.openxmlformats.org/officeDocument/2006/relationships" xmlns:p188="http://schemas.microsoft.com/office/powerpoint/2018/8/main">
  <p188:cm id="{D0C873CE-92D5-4B2B-B986-385620F7B98C}" authorId="{2834EA37-D07F-ECC1-6275-B4D7C62E981B}" status="resolved" created="2024-05-22T13:15:08.269" complete="100000">
    <pc:sldMkLst xmlns:pc="http://schemas.microsoft.com/office/powerpoint/2013/main/command">
      <pc:docMk/>
      <pc:sldMk cId="3549391677" sldId="257"/>
    </pc:sldMkLst>
    <p188:replyLst>
      <p188:reply id="{9CE08601-007D-0445-89ED-D9821BFE4B07}" authorId="{EE051FFA-13C6-D6DF-F001-98D8B719B364}" created="2024-05-22T19:25:40.311">
        <p188:txBody>
          <a:bodyPr/>
          <a:lstStyle/>
          <a:p>
            <a:r>
              <a:rPr lang="en-US"/>
              <a:t>[@Jeffrey Yao] - consider making another infographic of the AJ “name your adventure” process - could even include youth appropriate quizzes, questionnaires or picture mosaic exercises to make it a fun activity. [@Rebecca Myles] can then leverage it in the magazine. I just want to do everything we can to engage youth. I may not be right here - we need to test with people who know better than me :) My boys are now 20 and 22 !!</a:t>
            </a:r>
          </a:p>
        </p188:txBody>
      </p188:reply>
    </p188:replyLst>
    <p188:txBody>
      <a:bodyPr/>
      <a:lstStyle/>
      <a:p>
        <a:r>
          <a:rPr lang="en-US"/>
          <a:t>Is there anything else we should be including for both slides? Any other friendly hints that would be helpful for the participant? Intent is to be basic and to the point.</a:t>
        </a:r>
      </a:p>
    </p188:txBody>
  </p188:cm>
  <p188:cm id="{E6ACDA6E-EFAF-4CC0-84C7-D2509E75A079}" authorId="{73827588-A801-9570-EB56-7373EB4CA849}" status="resolved" created="2024-05-27T18:45:47.701" complete="100000">
    <ac:txMkLst xmlns:ac="http://schemas.microsoft.com/office/drawing/2013/main/command">
      <pc:docMk xmlns:pc="http://schemas.microsoft.com/office/powerpoint/2013/main/command"/>
      <pc:sldMk xmlns:pc="http://schemas.microsoft.com/office/powerpoint/2013/main/command" cId="3549391677" sldId="257"/>
      <ac:spMk id="1795" creationId="{5814A974-B953-6457-A406-3EB5F9F4EC5D}"/>
      <ac:txMk cp="116">
        <ac:context len="117" hash="3575854448"/>
      </ac:txMk>
    </ac:txMkLst>
    <p188:pos x="1820518" y="279437"/>
    <p188:txBody>
      <a:bodyPr/>
      <a:lstStyle/>
      <a:p>
        <a:r>
          <a:rPr lang="en-CA"/>
          <a:t>This is a repeat from the top.  Should we include something about if it's a school trip, the Award Leader may be in the process of creating the AJ Template in ORB?</a:t>
        </a:r>
      </a:p>
    </p188:txBody>
  </p188:cm>
</p188:cmLst>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91D4CF3-DD9A-406D-B9C2-C7E79F746C63}" type="doc">
      <dgm:prSet loTypeId="urn:microsoft.com/office/officeart/2016/7/layout/BasicTimeline" loCatId="timeline" qsTypeId="urn:microsoft.com/office/officeart/2005/8/quickstyle/simple4" qsCatId="simple" csTypeId="urn:microsoft.com/office/officeart/2005/8/colors/accent0_3" csCatId="mainScheme" phldr="1"/>
      <dgm:spPr/>
      <dgm:t>
        <a:bodyPr/>
        <a:lstStyle/>
        <a:p>
          <a:endParaRPr lang="en-US"/>
        </a:p>
      </dgm:t>
    </dgm:pt>
    <dgm:pt modelId="{14FC0490-4223-43D8-A1F6-9E552B145213}">
      <dgm:prSet phldrT="[Text]" phldr="0"/>
      <dgm:spPr/>
      <dgm:t>
        <a:bodyPr/>
        <a:lstStyle/>
        <a:p>
          <a:pPr>
            <a:defRPr b="1"/>
          </a:pPr>
          <a:r>
            <a:rPr lang="en-US">
              <a:latin typeface="Aptos Display" panose="020F0302020204030204"/>
            </a:rPr>
            <a:t>1.</a:t>
          </a:r>
          <a:endParaRPr lang="en-US"/>
        </a:p>
      </dgm:t>
    </dgm:pt>
    <dgm:pt modelId="{4ACBA492-5A54-4CF2-AE2C-55F7201D20D5}" type="parTrans" cxnId="{FB15BF21-8B9B-434F-94A1-445216EAB05F}">
      <dgm:prSet/>
      <dgm:spPr/>
      <dgm:t>
        <a:bodyPr/>
        <a:lstStyle/>
        <a:p>
          <a:endParaRPr lang="en-US"/>
        </a:p>
      </dgm:t>
    </dgm:pt>
    <dgm:pt modelId="{799D0558-EF54-42A9-B0AC-760A9A822796}" type="sibTrans" cxnId="{FB15BF21-8B9B-434F-94A1-445216EAB05F}">
      <dgm:prSet/>
      <dgm:spPr/>
      <dgm:t>
        <a:bodyPr/>
        <a:lstStyle/>
        <a:p>
          <a:endParaRPr lang="en-US"/>
        </a:p>
      </dgm:t>
    </dgm:pt>
    <dgm:pt modelId="{2CB5F5F5-D49D-414D-94B2-B88821322263}">
      <dgm:prSet phldrT="[Text]" phldr="0"/>
      <dgm:spPr/>
      <dgm:t>
        <a:bodyPr/>
        <a:lstStyle/>
        <a:p>
          <a:r>
            <a:rPr lang="en-US" dirty="0">
              <a:latin typeface="Calibri"/>
              <a:cs typeface="Calibri"/>
            </a:rPr>
            <a:t>Log in to your Online Record Book account.</a:t>
          </a:r>
        </a:p>
      </dgm:t>
    </dgm:pt>
    <dgm:pt modelId="{D307B6EE-6A65-4C70-A9E5-1AEDBB4C227A}" type="parTrans" cxnId="{119E0EAF-776B-4197-A41E-4B540A15931F}">
      <dgm:prSet/>
      <dgm:spPr/>
      <dgm:t>
        <a:bodyPr/>
        <a:lstStyle/>
        <a:p>
          <a:endParaRPr lang="en-US"/>
        </a:p>
      </dgm:t>
    </dgm:pt>
    <dgm:pt modelId="{8C7E8B25-ED7B-4C59-966C-017F51B9E2DF}" type="sibTrans" cxnId="{119E0EAF-776B-4197-A41E-4B540A15931F}">
      <dgm:prSet/>
      <dgm:spPr/>
      <dgm:t>
        <a:bodyPr/>
        <a:lstStyle/>
        <a:p>
          <a:endParaRPr lang="en-US"/>
        </a:p>
      </dgm:t>
    </dgm:pt>
    <dgm:pt modelId="{DF22074C-B1E3-4228-B0B2-6C28E742FBFB}">
      <dgm:prSet phldrT="[Text]" phldr="0"/>
      <dgm:spPr/>
      <dgm:t>
        <a:bodyPr/>
        <a:lstStyle/>
        <a:p>
          <a:pPr>
            <a:defRPr b="1"/>
          </a:pPr>
          <a:r>
            <a:rPr lang="en-US">
              <a:latin typeface="Aptos Display" panose="020F0302020204030204"/>
            </a:rPr>
            <a:t>2.</a:t>
          </a:r>
          <a:endParaRPr lang="en-US"/>
        </a:p>
      </dgm:t>
    </dgm:pt>
    <dgm:pt modelId="{8D9DE988-9F36-4A37-9FD2-F5B0FC1F9549}" type="parTrans" cxnId="{7817DD83-4310-4101-AD1D-81475E689E25}">
      <dgm:prSet/>
      <dgm:spPr/>
      <dgm:t>
        <a:bodyPr/>
        <a:lstStyle/>
        <a:p>
          <a:endParaRPr lang="en-US"/>
        </a:p>
      </dgm:t>
    </dgm:pt>
    <dgm:pt modelId="{A2F48899-69ED-40BE-81E6-B7222A2D4D3F}" type="sibTrans" cxnId="{7817DD83-4310-4101-AD1D-81475E689E25}">
      <dgm:prSet/>
      <dgm:spPr/>
      <dgm:t>
        <a:bodyPr/>
        <a:lstStyle/>
        <a:p>
          <a:endParaRPr lang="en-US"/>
        </a:p>
      </dgm:t>
    </dgm:pt>
    <dgm:pt modelId="{DA09F258-1E99-45AF-AA58-87C104C0C597}">
      <dgm:prSet phldrT="[Text]" phldr="0"/>
      <dgm:spPr/>
      <dgm:t>
        <a:bodyPr/>
        <a:lstStyle/>
        <a:p>
          <a:r>
            <a:rPr lang="en-US" dirty="0">
              <a:latin typeface="Calibri"/>
              <a:cs typeface="Calibri"/>
            </a:rPr>
            <a:t>Choose what section you want to set up!</a:t>
          </a:r>
        </a:p>
      </dgm:t>
    </dgm:pt>
    <dgm:pt modelId="{2284A148-FDA9-49C7-9F45-5C6DDCF6DCE0}" type="parTrans" cxnId="{2DB914DC-5B7E-4709-AECA-81B7BC878A6B}">
      <dgm:prSet/>
      <dgm:spPr/>
      <dgm:t>
        <a:bodyPr/>
        <a:lstStyle/>
        <a:p>
          <a:endParaRPr lang="en-US"/>
        </a:p>
      </dgm:t>
    </dgm:pt>
    <dgm:pt modelId="{8C0B2BCA-D204-41E3-9F51-9E891118709C}" type="sibTrans" cxnId="{2DB914DC-5B7E-4709-AECA-81B7BC878A6B}">
      <dgm:prSet/>
      <dgm:spPr/>
      <dgm:t>
        <a:bodyPr/>
        <a:lstStyle/>
        <a:p>
          <a:endParaRPr lang="en-US"/>
        </a:p>
      </dgm:t>
    </dgm:pt>
    <dgm:pt modelId="{BF1A4C9E-1241-44BC-AFE3-B7D31CE0ED46}">
      <dgm:prSet phldrT="[Text]" phldr="0"/>
      <dgm:spPr/>
      <dgm:t>
        <a:bodyPr/>
        <a:lstStyle/>
        <a:p>
          <a:pPr>
            <a:defRPr b="1"/>
          </a:pPr>
          <a:r>
            <a:rPr lang="en-US">
              <a:latin typeface="Aptos Display" panose="020F0302020204030204"/>
            </a:rPr>
            <a:t>3.</a:t>
          </a:r>
          <a:endParaRPr lang="en-US"/>
        </a:p>
      </dgm:t>
    </dgm:pt>
    <dgm:pt modelId="{853D12A1-3A67-4CCA-B30F-A674277129D3}" type="parTrans" cxnId="{A2F6C70C-7819-4A56-AAEA-1540C099D26F}">
      <dgm:prSet/>
      <dgm:spPr/>
      <dgm:t>
        <a:bodyPr/>
        <a:lstStyle/>
        <a:p>
          <a:endParaRPr lang="en-US"/>
        </a:p>
      </dgm:t>
    </dgm:pt>
    <dgm:pt modelId="{6DE371DB-550F-4511-B14C-CD98F9115F2C}" type="sibTrans" cxnId="{A2F6C70C-7819-4A56-AAEA-1540C099D26F}">
      <dgm:prSet/>
      <dgm:spPr/>
      <dgm:t>
        <a:bodyPr/>
        <a:lstStyle/>
        <a:p>
          <a:endParaRPr lang="en-US"/>
        </a:p>
      </dgm:t>
    </dgm:pt>
    <dgm:pt modelId="{5E2212FC-2AC5-40D0-BEEF-86EACC36747D}">
      <dgm:prSet phldrT="[Text]" phldr="0"/>
      <dgm:spPr/>
      <dgm:t>
        <a:bodyPr/>
        <a:lstStyle/>
        <a:p>
          <a:r>
            <a:rPr lang="en-US" dirty="0">
              <a:latin typeface="Calibri"/>
              <a:cs typeface="Calibri"/>
            </a:rPr>
            <a:t>A New Activity should pop up on your screen – fill it out!</a:t>
          </a:r>
        </a:p>
      </dgm:t>
    </dgm:pt>
    <dgm:pt modelId="{DA842FF8-68F0-46F9-97F7-67A70344C5F5}" type="parTrans" cxnId="{BF5D8FD1-5713-42D2-8C9E-CD1FC03EEE66}">
      <dgm:prSet/>
      <dgm:spPr/>
      <dgm:t>
        <a:bodyPr/>
        <a:lstStyle/>
        <a:p>
          <a:endParaRPr lang="en-US"/>
        </a:p>
      </dgm:t>
    </dgm:pt>
    <dgm:pt modelId="{50C40385-0921-4E4B-9B42-11C782BCF5EF}" type="sibTrans" cxnId="{BF5D8FD1-5713-42D2-8C9E-CD1FC03EEE66}">
      <dgm:prSet/>
      <dgm:spPr/>
      <dgm:t>
        <a:bodyPr/>
        <a:lstStyle/>
        <a:p>
          <a:endParaRPr lang="en-US"/>
        </a:p>
      </dgm:t>
    </dgm:pt>
    <dgm:pt modelId="{F7B7B011-472D-48E8-9156-8B709D057DE9}">
      <dgm:prSet phldr="0"/>
      <dgm:spPr/>
      <dgm:t>
        <a:bodyPr/>
        <a:lstStyle/>
        <a:p>
          <a:pPr>
            <a:defRPr b="1"/>
          </a:pPr>
          <a:r>
            <a:rPr lang="en-US" b="0">
              <a:latin typeface="Calibri"/>
              <a:cs typeface="Calibri"/>
            </a:rPr>
            <a:t>4.</a:t>
          </a:r>
        </a:p>
      </dgm:t>
    </dgm:pt>
    <dgm:pt modelId="{8BB36505-6773-4DA3-9317-490E0416C492}" type="parTrans" cxnId="{703BB75D-27BA-4BEF-AEF5-69AF1A3441C4}">
      <dgm:prSet/>
      <dgm:spPr/>
      <dgm:t>
        <a:bodyPr/>
        <a:lstStyle/>
        <a:p>
          <a:endParaRPr lang="en-CA"/>
        </a:p>
      </dgm:t>
    </dgm:pt>
    <dgm:pt modelId="{28A65883-FD74-45CB-8F68-C41FE9F6CCF7}" type="sibTrans" cxnId="{703BB75D-27BA-4BEF-AEF5-69AF1A3441C4}">
      <dgm:prSet/>
      <dgm:spPr/>
      <dgm:t>
        <a:bodyPr/>
        <a:lstStyle/>
        <a:p>
          <a:endParaRPr lang="en-CA"/>
        </a:p>
      </dgm:t>
    </dgm:pt>
    <dgm:pt modelId="{E6BB7930-B4B2-4E5B-9289-B58569CC962D}">
      <dgm:prSet phldr="0"/>
      <dgm:spPr/>
      <dgm:t>
        <a:bodyPr/>
        <a:lstStyle/>
        <a:p>
          <a:r>
            <a:rPr lang="en-US" dirty="0">
              <a:latin typeface="Calibri"/>
              <a:cs typeface="Calibri"/>
            </a:rPr>
            <a:t>Choose the Category, Subcategory, and add your SMART Goal.</a:t>
          </a:r>
        </a:p>
      </dgm:t>
    </dgm:pt>
    <dgm:pt modelId="{5C6D52D1-F1D7-4F83-96AF-3BDA63CEA833}" type="parTrans" cxnId="{0FBFFF70-82D3-4CE3-B08D-8D8767C8660D}">
      <dgm:prSet/>
      <dgm:spPr/>
      <dgm:t>
        <a:bodyPr/>
        <a:lstStyle/>
        <a:p>
          <a:endParaRPr lang="en-CA"/>
        </a:p>
      </dgm:t>
    </dgm:pt>
    <dgm:pt modelId="{85B094B8-4C86-4BB0-A4BF-E7BFE614D379}" type="sibTrans" cxnId="{0FBFFF70-82D3-4CE3-B08D-8D8767C8660D}">
      <dgm:prSet/>
      <dgm:spPr/>
      <dgm:t>
        <a:bodyPr/>
        <a:lstStyle/>
        <a:p>
          <a:endParaRPr lang="en-CA"/>
        </a:p>
      </dgm:t>
    </dgm:pt>
    <dgm:pt modelId="{61C14AE1-9E2B-4F49-9881-B7DA1C863238}">
      <dgm:prSet phldr="0"/>
      <dgm:spPr/>
      <dgm:t>
        <a:bodyPr/>
        <a:lstStyle/>
        <a:p>
          <a:pPr>
            <a:defRPr b="1"/>
          </a:pPr>
          <a:r>
            <a:rPr lang="en-US">
              <a:latin typeface="Calibri"/>
              <a:cs typeface="Calibri"/>
            </a:rPr>
            <a:t>5.</a:t>
          </a:r>
        </a:p>
      </dgm:t>
    </dgm:pt>
    <dgm:pt modelId="{9BD403EC-96C2-43CA-8E52-906211AD308A}" type="parTrans" cxnId="{4BF1E79F-5B3D-48B4-8C3D-463FF9576DB4}">
      <dgm:prSet/>
      <dgm:spPr/>
      <dgm:t>
        <a:bodyPr/>
        <a:lstStyle/>
        <a:p>
          <a:endParaRPr lang="en-CA"/>
        </a:p>
      </dgm:t>
    </dgm:pt>
    <dgm:pt modelId="{01DB6089-E772-49AD-8201-067BD213A255}" type="sibTrans" cxnId="{4BF1E79F-5B3D-48B4-8C3D-463FF9576DB4}">
      <dgm:prSet/>
      <dgm:spPr/>
      <dgm:t>
        <a:bodyPr/>
        <a:lstStyle/>
        <a:p>
          <a:endParaRPr lang="en-CA"/>
        </a:p>
      </dgm:t>
    </dgm:pt>
    <dgm:pt modelId="{0FD6D590-C964-44DA-A75A-6808F4B96B60}">
      <dgm:prSet phldr="0"/>
      <dgm:spPr/>
      <dgm:t>
        <a:bodyPr/>
        <a:lstStyle/>
        <a:p>
          <a:r>
            <a:rPr lang="en-US" b="0">
              <a:latin typeface="Calibri"/>
              <a:cs typeface="Calibri"/>
            </a:rPr>
            <a:t>Add your Assessor details – name and email are must haves!</a:t>
          </a:r>
        </a:p>
      </dgm:t>
    </dgm:pt>
    <dgm:pt modelId="{C5A7C464-EDD5-4872-94C2-B6262D907F05}" type="parTrans" cxnId="{3EF9FDB6-30D9-4AE5-909C-74B50D25C1EA}">
      <dgm:prSet/>
      <dgm:spPr/>
      <dgm:t>
        <a:bodyPr/>
        <a:lstStyle/>
        <a:p>
          <a:endParaRPr lang="en-CA"/>
        </a:p>
      </dgm:t>
    </dgm:pt>
    <dgm:pt modelId="{84D00876-85F6-432A-9ED6-ADD9D3461521}" type="sibTrans" cxnId="{3EF9FDB6-30D9-4AE5-909C-74B50D25C1EA}">
      <dgm:prSet/>
      <dgm:spPr/>
      <dgm:t>
        <a:bodyPr/>
        <a:lstStyle/>
        <a:p>
          <a:endParaRPr lang="en-CA"/>
        </a:p>
      </dgm:t>
    </dgm:pt>
    <dgm:pt modelId="{5F158D87-CC8C-4046-9ADC-F7DABD10677D}">
      <dgm:prSet phldr="0"/>
      <dgm:spPr/>
      <dgm:t>
        <a:bodyPr/>
        <a:lstStyle/>
        <a:p>
          <a:pPr>
            <a:defRPr b="1"/>
          </a:pPr>
          <a:r>
            <a:rPr lang="en-US" b="0">
              <a:latin typeface="Calibri"/>
              <a:cs typeface="Calibri"/>
            </a:rPr>
            <a:t>6.</a:t>
          </a:r>
        </a:p>
      </dgm:t>
    </dgm:pt>
    <dgm:pt modelId="{CBB39805-B0B9-4225-83AD-907836CAD072}" type="parTrans" cxnId="{DBB70288-D5D4-43C9-B86C-4B8CFD928305}">
      <dgm:prSet/>
      <dgm:spPr/>
      <dgm:t>
        <a:bodyPr/>
        <a:lstStyle/>
        <a:p>
          <a:endParaRPr lang="en-CA"/>
        </a:p>
      </dgm:t>
    </dgm:pt>
    <dgm:pt modelId="{2FA14767-842B-44A9-9EBB-52350A26C311}" type="sibTrans" cxnId="{DBB70288-D5D4-43C9-B86C-4B8CFD928305}">
      <dgm:prSet/>
      <dgm:spPr/>
      <dgm:t>
        <a:bodyPr/>
        <a:lstStyle/>
        <a:p>
          <a:endParaRPr lang="en-CA"/>
        </a:p>
      </dgm:t>
    </dgm:pt>
    <dgm:pt modelId="{CC974CB0-C451-4D02-A4E6-E2F7B16DF468}">
      <dgm:prSet phldr="0"/>
      <dgm:spPr/>
      <dgm:t>
        <a:bodyPr/>
        <a:lstStyle/>
        <a:p>
          <a:r>
            <a:rPr lang="en-US" b="0" dirty="0">
              <a:latin typeface="Calibri"/>
              <a:cs typeface="Calibri"/>
            </a:rPr>
            <a:t>Once done, click on Setup and wait for your Award Leader to approve!</a:t>
          </a:r>
        </a:p>
      </dgm:t>
    </dgm:pt>
    <dgm:pt modelId="{06EB99A1-F90A-4360-93A2-3C8463CA0E2E}" type="parTrans" cxnId="{7604F5B2-7F31-4AE2-9B4D-DF520DD8667C}">
      <dgm:prSet/>
      <dgm:spPr/>
      <dgm:t>
        <a:bodyPr/>
        <a:lstStyle/>
        <a:p>
          <a:endParaRPr lang="en-CA"/>
        </a:p>
      </dgm:t>
    </dgm:pt>
    <dgm:pt modelId="{318FF533-010E-4DCF-983A-6FF77F76EDBD}" type="sibTrans" cxnId="{7604F5B2-7F31-4AE2-9B4D-DF520DD8667C}">
      <dgm:prSet/>
      <dgm:spPr/>
      <dgm:t>
        <a:bodyPr/>
        <a:lstStyle/>
        <a:p>
          <a:endParaRPr lang="en-CA"/>
        </a:p>
      </dgm:t>
    </dgm:pt>
    <dgm:pt modelId="{0B2EE8C1-77F0-4451-B703-99505C202630}" type="pres">
      <dgm:prSet presAssocID="{991D4CF3-DD9A-406D-B9C2-C7E79F746C63}" presName="root" presStyleCnt="0">
        <dgm:presLayoutVars>
          <dgm:chMax/>
          <dgm:chPref/>
          <dgm:animLvl val="lvl"/>
        </dgm:presLayoutVars>
      </dgm:prSet>
      <dgm:spPr/>
    </dgm:pt>
    <dgm:pt modelId="{812C2578-9853-42D8-89FD-E33BB0468C4E}" type="pres">
      <dgm:prSet presAssocID="{991D4CF3-DD9A-406D-B9C2-C7E79F746C63}" presName="divider" presStyleLbl="fgAccFollowNode1" presStyleIdx="0" presStyleCnt="1" custLinFactNeighborX="-862" custLinFactNeighborY="-62600"/>
      <dgm:spPr>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tailEnd type="triangle" w="lg" len="lg"/>
        </a:ln>
        <a:effectLst/>
      </dgm:spPr>
    </dgm:pt>
    <dgm:pt modelId="{8B19A44F-AE88-482A-9546-FE5D08E9D246}" type="pres">
      <dgm:prSet presAssocID="{991D4CF3-DD9A-406D-B9C2-C7E79F746C63}" presName="nodes" presStyleCnt="0">
        <dgm:presLayoutVars>
          <dgm:chMax/>
          <dgm:chPref/>
          <dgm:animLvl val="lvl"/>
        </dgm:presLayoutVars>
      </dgm:prSet>
      <dgm:spPr/>
    </dgm:pt>
    <dgm:pt modelId="{81BD515C-B864-40AC-8FAE-925E8B8BDEA6}" type="pres">
      <dgm:prSet presAssocID="{14FC0490-4223-43D8-A1F6-9E552B145213}" presName="composite" presStyleCnt="0"/>
      <dgm:spPr/>
    </dgm:pt>
    <dgm:pt modelId="{66415EF8-D884-4E3C-B12A-94CFF413560C}" type="pres">
      <dgm:prSet presAssocID="{14FC0490-4223-43D8-A1F6-9E552B145213}" presName="L1TextContainer" presStyleLbl="revTx" presStyleIdx="0" presStyleCnt="6">
        <dgm:presLayoutVars>
          <dgm:chMax val="1"/>
          <dgm:chPref val="1"/>
          <dgm:bulletEnabled val="1"/>
        </dgm:presLayoutVars>
      </dgm:prSet>
      <dgm:spPr/>
    </dgm:pt>
    <dgm:pt modelId="{4F265A59-A11D-43C2-B547-BA9D1FF16263}" type="pres">
      <dgm:prSet presAssocID="{14FC0490-4223-43D8-A1F6-9E552B145213}" presName="L2TextContainerWrapper" presStyleCnt="0">
        <dgm:presLayoutVars>
          <dgm:chMax val="0"/>
          <dgm:chPref val="0"/>
          <dgm:bulletEnabled val="1"/>
        </dgm:presLayoutVars>
      </dgm:prSet>
      <dgm:spPr/>
    </dgm:pt>
    <dgm:pt modelId="{6AFE7F01-EE49-43B9-A5EA-3212209774C1}" type="pres">
      <dgm:prSet presAssocID="{14FC0490-4223-43D8-A1F6-9E552B145213}" presName="L2TextContainer" presStyleLbl="bgAcc1" presStyleIdx="0" presStyleCnt="6"/>
      <dgm:spPr/>
    </dgm:pt>
    <dgm:pt modelId="{4F20A414-FBB8-499A-B65A-D034705029AA}" type="pres">
      <dgm:prSet presAssocID="{14FC0490-4223-43D8-A1F6-9E552B145213}" presName="FlexibleEmptyPlaceHolder" presStyleCnt="0"/>
      <dgm:spPr/>
    </dgm:pt>
    <dgm:pt modelId="{DED2DACF-E1E7-459D-9153-D2B1DA6EAADA}" type="pres">
      <dgm:prSet presAssocID="{14FC0490-4223-43D8-A1F6-9E552B145213}" presName="ConnectLine" presStyleLbl="sibTrans1D1" presStyleIdx="0" presStyleCnt="6"/>
      <dgm:spPr>
        <a:noFill/>
        <a:ln w="12700" cap="flat" cmpd="sng" algn="ctr">
          <a:solidFill>
            <a:schemeClr val="dk2">
              <a:hueOff val="0"/>
              <a:satOff val="0"/>
              <a:lumOff val="0"/>
              <a:alphaOff val="0"/>
            </a:schemeClr>
          </a:solidFill>
          <a:prstDash val="dash"/>
          <a:miter lim="800000"/>
        </a:ln>
        <a:effectLst/>
      </dgm:spPr>
    </dgm:pt>
    <dgm:pt modelId="{6CE70D5D-1A44-4C03-BEDF-E2A790784030}" type="pres">
      <dgm:prSet presAssocID="{14FC0490-4223-43D8-A1F6-9E552B145213}" presName="ConnectorPoint" presStyleLbl="alignNode1" presStyleIdx="0" presStyleCnt="6"/>
      <dgm:spPr/>
    </dgm:pt>
    <dgm:pt modelId="{42C06CD1-DD91-4CDA-AF4C-5DD5A3213A12}" type="pres">
      <dgm:prSet presAssocID="{14FC0490-4223-43D8-A1F6-9E552B145213}" presName="EmptyPlaceHolder" presStyleCnt="0"/>
      <dgm:spPr/>
    </dgm:pt>
    <dgm:pt modelId="{C3A627EF-0A7A-4FC1-B314-D2FE4376F70C}" type="pres">
      <dgm:prSet presAssocID="{799D0558-EF54-42A9-B0AC-760A9A822796}" presName="spaceBetweenRectangles" presStyleCnt="0"/>
      <dgm:spPr/>
    </dgm:pt>
    <dgm:pt modelId="{2A233F3A-AF32-4977-B3C6-A2A0C19C3161}" type="pres">
      <dgm:prSet presAssocID="{DF22074C-B1E3-4228-B0B2-6C28E742FBFB}" presName="composite" presStyleCnt="0"/>
      <dgm:spPr/>
    </dgm:pt>
    <dgm:pt modelId="{C22CA480-6803-4854-AD1B-E33AE4C90711}" type="pres">
      <dgm:prSet presAssocID="{DF22074C-B1E3-4228-B0B2-6C28E742FBFB}" presName="L1TextContainer" presStyleLbl="revTx" presStyleIdx="1" presStyleCnt="6">
        <dgm:presLayoutVars>
          <dgm:chMax val="1"/>
          <dgm:chPref val="1"/>
          <dgm:bulletEnabled val="1"/>
        </dgm:presLayoutVars>
      </dgm:prSet>
      <dgm:spPr/>
    </dgm:pt>
    <dgm:pt modelId="{E4AED99D-4ABD-4ACE-BD4D-40C55F13C967}" type="pres">
      <dgm:prSet presAssocID="{DF22074C-B1E3-4228-B0B2-6C28E742FBFB}" presName="L2TextContainerWrapper" presStyleCnt="0">
        <dgm:presLayoutVars>
          <dgm:chMax val="0"/>
          <dgm:chPref val="0"/>
          <dgm:bulletEnabled val="1"/>
        </dgm:presLayoutVars>
      </dgm:prSet>
      <dgm:spPr/>
    </dgm:pt>
    <dgm:pt modelId="{EBCCE32B-1048-45B4-99D0-289EF3DF62EC}" type="pres">
      <dgm:prSet presAssocID="{DF22074C-B1E3-4228-B0B2-6C28E742FBFB}" presName="L2TextContainer" presStyleLbl="bgAcc1" presStyleIdx="1" presStyleCnt="6"/>
      <dgm:spPr/>
    </dgm:pt>
    <dgm:pt modelId="{4949A185-5F13-41A5-A626-29686736314A}" type="pres">
      <dgm:prSet presAssocID="{DF22074C-B1E3-4228-B0B2-6C28E742FBFB}" presName="FlexibleEmptyPlaceHolder" presStyleCnt="0"/>
      <dgm:spPr/>
    </dgm:pt>
    <dgm:pt modelId="{A5727807-290B-48BE-86F9-46E801C4023D}" type="pres">
      <dgm:prSet presAssocID="{DF22074C-B1E3-4228-B0B2-6C28E742FBFB}" presName="ConnectLine" presStyleLbl="sibTrans1D1" presStyleIdx="1" presStyleCnt="6"/>
      <dgm:spPr>
        <a:noFill/>
        <a:ln w="12700" cap="flat" cmpd="sng" algn="ctr">
          <a:solidFill>
            <a:schemeClr val="dk2">
              <a:hueOff val="0"/>
              <a:satOff val="0"/>
              <a:lumOff val="0"/>
              <a:alphaOff val="0"/>
            </a:schemeClr>
          </a:solidFill>
          <a:prstDash val="dash"/>
          <a:miter lim="800000"/>
        </a:ln>
        <a:effectLst/>
      </dgm:spPr>
    </dgm:pt>
    <dgm:pt modelId="{455CB446-160F-42BD-B645-41F2A4DAEDFB}" type="pres">
      <dgm:prSet presAssocID="{DF22074C-B1E3-4228-B0B2-6C28E742FBFB}" presName="ConnectorPoint" presStyleLbl="alignNode1" presStyleIdx="1" presStyleCnt="6"/>
      <dgm:spPr/>
    </dgm:pt>
    <dgm:pt modelId="{2697D635-7F92-4A23-A738-4AD08EB9C42D}" type="pres">
      <dgm:prSet presAssocID="{DF22074C-B1E3-4228-B0B2-6C28E742FBFB}" presName="EmptyPlaceHolder" presStyleCnt="0"/>
      <dgm:spPr/>
    </dgm:pt>
    <dgm:pt modelId="{28808F07-E7EB-43D5-8699-876B0039ACB9}" type="pres">
      <dgm:prSet presAssocID="{A2F48899-69ED-40BE-81E6-B7222A2D4D3F}" presName="spaceBetweenRectangles" presStyleCnt="0"/>
      <dgm:spPr/>
    </dgm:pt>
    <dgm:pt modelId="{C8852174-7782-4D58-87A8-A675593851C3}" type="pres">
      <dgm:prSet presAssocID="{BF1A4C9E-1241-44BC-AFE3-B7D31CE0ED46}" presName="composite" presStyleCnt="0"/>
      <dgm:spPr/>
    </dgm:pt>
    <dgm:pt modelId="{1BB66F78-83A8-45AE-824D-1CB94D792BD5}" type="pres">
      <dgm:prSet presAssocID="{BF1A4C9E-1241-44BC-AFE3-B7D31CE0ED46}" presName="L1TextContainer" presStyleLbl="revTx" presStyleIdx="2" presStyleCnt="6">
        <dgm:presLayoutVars>
          <dgm:chMax val="1"/>
          <dgm:chPref val="1"/>
          <dgm:bulletEnabled val="1"/>
        </dgm:presLayoutVars>
      </dgm:prSet>
      <dgm:spPr/>
    </dgm:pt>
    <dgm:pt modelId="{DD1238E8-65F4-43E6-A90E-B83D5C5DDA4E}" type="pres">
      <dgm:prSet presAssocID="{BF1A4C9E-1241-44BC-AFE3-B7D31CE0ED46}" presName="L2TextContainerWrapper" presStyleCnt="0">
        <dgm:presLayoutVars>
          <dgm:chMax val="0"/>
          <dgm:chPref val="0"/>
          <dgm:bulletEnabled val="1"/>
        </dgm:presLayoutVars>
      </dgm:prSet>
      <dgm:spPr/>
    </dgm:pt>
    <dgm:pt modelId="{1A6868F0-A3A4-4AA1-99C0-82289D226231}" type="pres">
      <dgm:prSet presAssocID="{BF1A4C9E-1241-44BC-AFE3-B7D31CE0ED46}" presName="L2TextContainer" presStyleLbl="bgAcc1" presStyleIdx="2" presStyleCnt="6"/>
      <dgm:spPr/>
    </dgm:pt>
    <dgm:pt modelId="{E0E46DA9-1DFA-4B98-86EB-E8C3949EAD82}" type="pres">
      <dgm:prSet presAssocID="{BF1A4C9E-1241-44BC-AFE3-B7D31CE0ED46}" presName="FlexibleEmptyPlaceHolder" presStyleCnt="0"/>
      <dgm:spPr/>
    </dgm:pt>
    <dgm:pt modelId="{8082104F-20D5-4E04-9528-F3223F20A105}" type="pres">
      <dgm:prSet presAssocID="{BF1A4C9E-1241-44BC-AFE3-B7D31CE0ED46}" presName="ConnectLine" presStyleLbl="sibTrans1D1" presStyleIdx="2" presStyleCnt="6"/>
      <dgm:spPr>
        <a:noFill/>
        <a:ln w="12700" cap="flat" cmpd="sng" algn="ctr">
          <a:solidFill>
            <a:schemeClr val="dk2">
              <a:hueOff val="0"/>
              <a:satOff val="0"/>
              <a:lumOff val="0"/>
              <a:alphaOff val="0"/>
            </a:schemeClr>
          </a:solidFill>
          <a:prstDash val="dash"/>
          <a:miter lim="800000"/>
        </a:ln>
        <a:effectLst/>
      </dgm:spPr>
    </dgm:pt>
    <dgm:pt modelId="{8754F105-0BA2-498E-AC73-090DA0C6AC31}" type="pres">
      <dgm:prSet presAssocID="{BF1A4C9E-1241-44BC-AFE3-B7D31CE0ED46}" presName="ConnectorPoint" presStyleLbl="alignNode1" presStyleIdx="2" presStyleCnt="6"/>
      <dgm:spPr/>
    </dgm:pt>
    <dgm:pt modelId="{508D1595-9CCF-4949-B45C-A5DD70081B80}" type="pres">
      <dgm:prSet presAssocID="{BF1A4C9E-1241-44BC-AFE3-B7D31CE0ED46}" presName="EmptyPlaceHolder" presStyleCnt="0"/>
      <dgm:spPr/>
    </dgm:pt>
    <dgm:pt modelId="{3CE6410F-7AEF-40BC-92B7-25D937A78F0E}" type="pres">
      <dgm:prSet presAssocID="{6DE371DB-550F-4511-B14C-CD98F9115F2C}" presName="spaceBetweenRectangles" presStyleCnt="0"/>
      <dgm:spPr/>
    </dgm:pt>
    <dgm:pt modelId="{DB2ABCA5-C5A7-40F6-ACE3-541E3FA14F2D}" type="pres">
      <dgm:prSet presAssocID="{F7B7B011-472D-48E8-9156-8B709D057DE9}" presName="composite" presStyleCnt="0"/>
      <dgm:spPr/>
    </dgm:pt>
    <dgm:pt modelId="{38812430-259E-4AB7-9949-9EEE5C7B216F}" type="pres">
      <dgm:prSet presAssocID="{F7B7B011-472D-48E8-9156-8B709D057DE9}" presName="L1TextContainer" presStyleLbl="revTx" presStyleIdx="3" presStyleCnt="6">
        <dgm:presLayoutVars>
          <dgm:chMax val="1"/>
          <dgm:chPref val="1"/>
          <dgm:bulletEnabled val="1"/>
        </dgm:presLayoutVars>
      </dgm:prSet>
      <dgm:spPr/>
    </dgm:pt>
    <dgm:pt modelId="{C52E837C-EB8F-4E12-8E43-31C8722433C1}" type="pres">
      <dgm:prSet presAssocID="{F7B7B011-472D-48E8-9156-8B709D057DE9}" presName="L2TextContainerWrapper" presStyleCnt="0">
        <dgm:presLayoutVars>
          <dgm:chMax val="0"/>
          <dgm:chPref val="0"/>
          <dgm:bulletEnabled val="1"/>
        </dgm:presLayoutVars>
      </dgm:prSet>
      <dgm:spPr/>
    </dgm:pt>
    <dgm:pt modelId="{E927101D-5524-4527-BF4B-DF95FD99A615}" type="pres">
      <dgm:prSet presAssocID="{F7B7B011-472D-48E8-9156-8B709D057DE9}" presName="L2TextContainer" presStyleLbl="bgAcc1" presStyleIdx="3" presStyleCnt="6"/>
      <dgm:spPr/>
    </dgm:pt>
    <dgm:pt modelId="{DCBCCF2F-151E-49D1-8CD8-818E6889C319}" type="pres">
      <dgm:prSet presAssocID="{F7B7B011-472D-48E8-9156-8B709D057DE9}" presName="FlexibleEmptyPlaceHolder" presStyleCnt="0"/>
      <dgm:spPr/>
    </dgm:pt>
    <dgm:pt modelId="{AFDE9EFC-CE71-40A2-BD52-B03DB79B5313}" type="pres">
      <dgm:prSet presAssocID="{F7B7B011-472D-48E8-9156-8B709D057DE9}" presName="ConnectLine" presStyleLbl="sibTrans1D1" presStyleIdx="3" presStyleCnt="6"/>
      <dgm:spPr>
        <a:noFill/>
        <a:ln w="12700" cap="flat" cmpd="sng" algn="ctr">
          <a:solidFill>
            <a:schemeClr val="dk2">
              <a:hueOff val="0"/>
              <a:satOff val="0"/>
              <a:lumOff val="0"/>
              <a:alphaOff val="0"/>
            </a:schemeClr>
          </a:solidFill>
          <a:prstDash val="dash"/>
          <a:miter lim="800000"/>
        </a:ln>
        <a:effectLst/>
      </dgm:spPr>
    </dgm:pt>
    <dgm:pt modelId="{EAAD544A-5096-4233-9395-F272A4F84763}" type="pres">
      <dgm:prSet presAssocID="{F7B7B011-472D-48E8-9156-8B709D057DE9}" presName="ConnectorPoint" presStyleLbl="alignNode1" presStyleIdx="3" presStyleCnt="6"/>
      <dgm:spPr/>
    </dgm:pt>
    <dgm:pt modelId="{470F9493-62F1-4BDD-8674-8E3C44A72D8F}" type="pres">
      <dgm:prSet presAssocID="{F7B7B011-472D-48E8-9156-8B709D057DE9}" presName="EmptyPlaceHolder" presStyleCnt="0"/>
      <dgm:spPr/>
    </dgm:pt>
    <dgm:pt modelId="{AAC6FE44-D586-49A0-A33B-9F84572B3700}" type="pres">
      <dgm:prSet presAssocID="{28A65883-FD74-45CB-8F68-C41FE9F6CCF7}" presName="spaceBetweenRectangles" presStyleCnt="0"/>
      <dgm:spPr/>
    </dgm:pt>
    <dgm:pt modelId="{A7B9AAB1-6A1D-49B7-AC53-05FBDDF78AF9}" type="pres">
      <dgm:prSet presAssocID="{61C14AE1-9E2B-4F49-9881-B7DA1C863238}" presName="composite" presStyleCnt="0"/>
      <dgm:spPr/>
    </dgm:pt>
    <dgm:pt modelId="{7B708541-2050-4F4C-AF47-BE0DE697BA18}" type="pres">
      <dgm:prSet presAssocID="{61C14AE1-9E2B-4F49-9881-B7DA1C863238}" presName="L1TextContainer" presStyleLbl="revTx" presStyleIdx="4" presStyleCnt="6">
        <dgm:presLayoutVars>
          <dgm:chMax val="1"/>
          <dgm:chPref val="1"/>
          <dgm:bulletEnabled val="1"/>
        </dgm:presLayoutVars>
      </dgm:prSet>
      <dgm:spPr/>
    </dgm:pt>
    <dgm:pt modelId="{CF717DB9-3E1F-44FB-8C1E-444C91F9D727}" type="pres">
      <dgm:prSet presAssocID="{61C14AE1-9E2B-4F49-9881-B7DA1C863238}" presName="L2TextContainerWrapper" presStyleCnt="0">
        <dgm:presLayoutVars>
          <dgm:chMax val="0"/>
          <dgm:chPref val="0"/>
          <dgm:bulletEnabled val="1"/>
        </dgm:presLayoutVars>
      </dgm:prSet>
      <dgm:spPr/>
    </dgm:pt>
    <dgm:pt modelId="{11E45FB2-1C31-4853-89EE-F52AA8A08518}" type="pres">
      <dgm:prSet presAssocID="{61C14AE1-9E2B-4F49-9881-B7DA1C863238}" presName="L2TextContainer" presStyleLbl="bgAcc1" presStyleIdx="4" presStyleCnt="6"/>
      <dgm:spPr/>
    </dgm:pt>
    <dgm:pt modelId="{49C26D9E-7E11-4DF9-BD4E-98E6E8747EA8}" type="pres">
      <dgm:prSet presAssocID="{61C14AE1-9E2B-4F49-9881-B7DA1C863238}" presName="FlexibleEmptyPlaceHolder" presStyleCnt="0"/>
      <dgm:spPr/>
    </dgm:pt>
    <dgm:pt modelId="{14E778C4-F040-4267-9667-35E1A0CA216B}" type="pres">
      <dgm:prSet presAssocID="{61C14AE1-9E2B-4F49-9881-B7DA1C863238}" presName="ConnectLine" presStyleLbl="sibTrans1D1" presStyleIdx="4" presStyleCnt="6"/>
      <dgm:spPr>
        <a:noFill/>
        <a:ln w="12700" cap="flat" cmpd="sng" algn="ctr">
          <a:solidFill>
            <a:schemeClr val="dk2">
              <a:hueOff val="0"/>
              <a:satOff val="0"/>
              <a:lumOff val="0"/>
              <a:alphaOff val="0"/>
            </a:schemeClr>
          </a:solidFill>
          <a:prstDash val="dash"/>
          <a:miter lim="800000"/>
        </a:ln>
        <a:effectLst/>
      </dgm:spPr>
    </dgm:pt>
    <dgm:pt modelId="{793836F7-4169-47A2-AE75-41F96271C7BF}" type="pres">
      <dgm:prSet presAssocID="{61C14AE1-9E2B-4F49-9881-B7DA1C863238}" presName="ConnectorPoint" presStyleLbl="alignNode1" presStyleIdx="4" presStyleCnt="6"/>
      <dgm:spPr/>
    </dgm:pt>
    <dgm:pt modelId="{33068CDA-6488-4CD0-B3E7-977EAF43A9DE}" type="pres">
      <dgm:prSet presAssocID="{61C14AE1-9E2B-4F49-9881-B7DA1C863238}" presName="EmptyPlaceHolder" presStyleCnt="0"/>
      <dgm:spPr/>
    </dgm:pt>
    <dgm:pt modelId="{27B09297-CD68-4489-A6A2-6D57393F6048}" type="pres">
      <dgm:prSet presAssocID="{01DB6089-E772-49AD-8201-067BD213A255}" presName="spaceBetweenRectangles" presStyleCnt="0"/>
      <dgm:spPr/>
    </dgm:pt>
    <dgm:pt modelId="{5B5DB49B-5F85-420D-87ED-1630BE8E347B}" type="pres">
      <dgm:prSet presAssocID="{5F158D87-CC8C-4046-9ADC-F7DABD10677D}" presName="composite" presStyleCnt="0"/>
      <dgm:spPr/>
    </dgm:pt>
    <dgm:pt modelId="{409979D5-C002-4DC0-BE9E-2D3DCBCECEFB}" type="pres">
      <dgm:prSet presAssocID="{5F158D87-CC8C-4046-9ADC-F7DABD10677D}" presName="L1TextContainer" presStyleLbl="revTx" presStyleIdx="5" presStyleCnt="6">
        <dgm:presLayoutVars>
          <dgm:chMax val="1"/>
          <dgm:chPref val="1"/>
          <dgm:bulletEnabled val="1"/>
        </dgm:presLayoutVars>
      </dgm:prSet>
      <dgm:spPr/>
    </dgm:pt>
    <dgm:pt modelId="{35F62C30-D0EB-44A2-8059-FE1CBB01B901}" type="pres">
      <dgm:prSet presAssocID="{5F158D87-CC8C-4046-9ADC-F7DABD10677D}" presName="L2TextContainerWrapper" presStyleCnt="0">
        <dgm:presLayoutVars>
          <dgm:chMax val="0"/>
          <dgm:chPref val="0"/>
          <dgm:bulletEnabled val="1"/>
        </dgm:presLayoutVars>
      </dgm:prSet>
      <dgm:spPr/>
    </dgm:pt>
    <dgm:pt modelId="{6B9FDA56-6A20-4039-965F-263301448CE7}" type="pres">
      <dgm:prSet presAssocID="{5F158D87-CC8C-4046-9ADC-F7DABD10677D}" presName="L2TextContainer" presStyleLbl="bgAcc1" presStyleIdx="5" presStyleCnt="6"/>
      <dgm:spPr/>
    </dgm:pt>
    <dgm:pt modelId="{3E14B54E-0CA8-4215-9A8B-8285515A9677}" type="pres">
      <dgm:prSet presAssocID="{5F158D87-CC8C-4046-9ADC-F7DABD10677D}" presName="FlexibleEmptyPlaceHolder" presStyleCnt="0"/>
      <dgm:spPr/>
    </dgm:pt>
    <dgm:pt modelId="{D8563AE5-B92C-4DBF-9D3F-0690FC567748}" type="pres">
      <dgm:prSet presAssocID="{5F158D87-CC8C-4046-9ADC-F7DABD10677D}" presName="ConnectLine" presStyleLbl="sibTrans1D1" presStyleIdx="5" presStyleCnt="6"/>
      <dgm:spPr>
        <a:noFill/>
        <a:ln w="12700" cap="flat" cmpd="sng" algn="ctr">
          <a:solidFill>
            <a:schemeClr val="dk2">
              <a:hueOff val="0"/>
              <a:satOff val="0"/>
              <a:lumOff val="0"/>
              <a:alphaOff val="0"/>
            </a:schemeClr>
          </a:solidFill>
          <a:prstDash val="dash"/>
          <a:miter lim="800000"/>
        </a:ln>
        <a:effectLst/>
      </dgm:spPr>
    </dgm:pt>
    <dgm:pt modelId="{DDF4328C-9076-40BD-A186-08C85B831BAF}" type="pres">
      <dgm:prSet presAssocID="{5F158D87-CC8C-4046-9ADC-F7DABD10677D}" presName="ConnectorPoint" presStyleLbl="alignNode1" presStyleIdx="5" presStyleCnt="6"/>
      <dgm:spPr/>
    </dgm:pt>
    <dgm:pt modelId="{668F9691-D8A7-4DFD-8EF5-2278B293C9EC}" type="pres">
      <dgm:prSet presAssocID="{5F158D87-CC8C-4046-9ADC-F7DABD10677D}" presName="EmptyPlaceHolder" presStyleCnt="0"/>
      <dgm:spPr/>
    </dgm:pt>
  </dgm:ptLst>
  <dgm:cxnLst>
    <dgm:cxn modelId="{A2F6C70C-7819-4A56-AAEA-1540C099D26F}" srcId="{991D4CF3-DD9A-406D-B9C2-C7E79F746C63}" destId="{BF1A4C9E-1241-44BC-AFE3-B7D31CE0ED46}" srcOrd="2" destOrd="0" parTransId="{853D12A1-3A67-4CCA-B30F-A674277129D3}" sibTransId="{6DE371DB-550F-4511-B14C-CD98F9115F2C}"/>
    <dgm:cxn modelId="{FB15BF21-8B9B-434F-94A1-445216EAB05F}" srcId="{991D4CF3-DD9A-406D-B9C2-C7E79F746C63}" destId="{14FC0490-4223-43D8-A1F6-9E552B145213}" srcOrd="0" destOrd="0" parTransId="{4ACBA492-5A54-4CF2-AE2C-55F7201D20D5}" sibTransId="{799D0558-EF54-42A9-B0AC-760A9A822796}"/>
    <dgm:cxn modelId="{90835137-52C8-4355-AAF5-83CD34B298AB}" type="presOf" srcId="{F7B7B011-472D-48E8-9156-8B709D057DE9}" destId="{38812430-259E-4AB7-9949-9EEE5C7B216F}" srcOrd="0" destOrd="0" presId="urn:microsoft.com/office/officeart/2016/7/layout/BasicTimeline"/>
    <dgm:cxn modelId="{703BB75D-27BA-4BEF-AEF5-69AF1A3441C4}" srcId="{991D4CF3-DD9A-406D-B9C2-C7E79F746C63}" destId="{F7B7B011-472D-48E8-9156-8B709D057DE9}" srcOrd="3" destOrd="0" parTransId="{8BB36505-6773-4DA3-9317-490E0416C492}" sibTransId="{28A65883-FD74-45CB-8F68-C41FE9F6CCF7}"/>
    <dgm:cxn modelId="{705CC143-CEA7-434D-A7EE-1BB559C2B5AB}" type="presOf" srcId="{DA09F258-1E99-45AF-AA58-87C104C0C597}" destId="{EBCCE32B-1048-45B4-99D0-289EF3DF62EC}" srcOrd="0" destOrd="0" presId="urn:microsoft.com/office/officeart/2016/7/layout/BasicTimeline"/>
    <dgm:cxn modelId="{DB21EC43-DD9F-4A90-8B26-26EC67BED982}" type="presOf" srcId="{DF22074C-B1E3-4228-B0B2-6C28E742FBFB}" destId="{C22CA480-6803-4854-AD1B-E33AE4C90711}" srcOrd="0" destOrd="0" presId="urn:microsoft.com/office/officeart/2016/7/layout/BasicTimeline"/>
    <dgm:cxn modelId="{0FBFFF70-82D3-4CE3-B08D-8D8767C8660D}" srcId="{F7B7B011-472D-48E8-9156-8B709D057DE9}" destId="{E6BB7930-B4B2-4E5B-9289-B58569CC962D}" srcOrd="0" destOrd="0" parTransId="{5C6D52D1-F1D7-4F83-96AF-3BDA63CEA833}" sibTransId="{85B094B8-4C86-4BB0-A4BF-E7BFE614D379}"/>
    <dgm:cxn modelId="{F6BD3D75-FFB1-4CEF-9AF2-00D3082496C6}" type="presOf" srcId="{0FD6D590-C964-44DA-A75A-6808F4B96B60}" destId="{11E45FB2-1C31-4853-89EE-F52AA8A08518}" srcOrd="0" destOrd="0" presId="urn:microsoft.com/office/officeart/2016/7/layout/BasicTimeline"/>
    <dgm:cxn modelId="{7817DD83-4310-4101-AD1D-81475E689E25}" srcId="{991D4CF3-DD9A-406D-B9C2-C7E79F746C63}" destId="{DF22074C-B1E3-4228-B0B2-6C28E742FBFB}" srcOrd="1" destOrd="0" parTransId="{8D9DE988-9F36-4A37-9FD2-F5B0FC1F9549}" sibTransId="{A2F48899-69ED-40BE-81E6-B7222A2D4D3F}"/>
    <dgm:cxn modelId="{DBB70288-D5D4-43C9-B86C-4B8CFD928305}" srcId="{991D4CF3-DD9A-406D-B9C2-C7E79F746C63}" destId="{5F158D87-CC8C-4046-9ADC-F7DABD10677D}" srcOrd="5" destOrd="0" parTransId="{CBB39805-B0B9-4225-83AD-907836CAD072}" sibTransId="{2FA14767-842B-44A9-9EBB-52350A26C311}"/>
    <dgm:cxn modelId="{9130DA89-8F70-403D-A632-898543E2781A}" type="presOf" srcId="{BF1A4C9E-1241-44BC-AFE3-B7D31CE0ED46}" destId="{1BB66F78-83A8-45AE-824D-1CB94D792BD5}" srcOrd="0" destOrd="0" presId="urn:microsoft.com/office/officeart/2016/7/layout/BasicTimeline"/>
    <dgm:cxn modelId="{A5CDF59D-62D4-48D7-A485-B74A9E62AA42}" type="presOf" srcId="{E6BB7930-B4B2-4E5B-9289-B58569CC962D}" destId="{E927101D-5524-4527-BF4B-DF95FD99A615}" srcOrd="0" destOrd="0" presId="urn:microsoft.com/office/officeart/2016/7/layout/BasicTimeline"/>
    <dgm:cxn modelId="{4BF1E79F-5B3D-48B4-8C3D-463FF9576DB4}" srcId="{991D4CF3-DD9A-406D-B9C2-C7E79F746C63}" destId="{61C14AE1-9E2B-4F49-9881-B7DA1C863238}" srcOrd="4" destOrd="0" parTransId="{9BD403EC-96C2-43CA-8E52-906211AD308A}" sibTransId="{01DB6089-E772-49AD-8201-067BD213A255}"/>
    <dgm:cxn modelId="{50F7F2A0-5410-4772-A38B-7D453307F996}" type="presOf" srcId="{991D4CF3-DD9A-406D-B9C2-C7E79F746C63}" destId="{0B2EE8C1-77F0-4451-B703-99505C202630}" srcOrd="0" destOrd="0" presId="urn:microsoft.com/office/officeart/2016/7/layout/BasicTimeline"/>
    <dgm:cxn modelId="{7A760BAF-2FA8-489E-B317-B27FBE7C9DDD}" type="presOf" srcId="{14FC0490-4223-43D8-A1F6-9E552B145213}" destId="{66415EF8-D884-4E3C-B12A-94CFF413560C}" srcOrd="0" destOrd="0" presId="urn:microsoft.com/office/officeart/2016/7/layout/BasicTimeline"/>
    <dgm:cxn modelId="{119E0EAF-776B-4197-A41E-4B540A15931F}" srcId="{14FC0490-4223-43D8-A1F6-9E552B145213}" destId="{2CB5F5F5-D49D-414D-94B2-B88821322263}" srcOrd="0" destOrd="0" parTransId="{D307B6EE-6A65-4C70-A9E5-1AEDBB4C227A}" sibTransId="{8C7E8B25-ED7B-4C59-966C-017F51B9E2DF}"/>
    <dgm:cxn modelId="{4FCF2FB0-B8E4-40FE-A269-0C094B5D57C9}" type="presOf" srcId="{2CB5F5F5-D49D-414D-94B2-B88821322263}" destId="{6AFE7F01-EE49-43B9-A5EA-3212209774C1}" srcOrd="0" destOrd="0" presId="urn:microsoft.com/office/officeart/2016/7/layout/BasicTimeline"/>
    <dgm:cxn modelId="{7604F5B2-7F31-4AE2-9B4D-DF520DD8667C}" srcId="{5F158D87-CC8C-4046-9ADC-F7DABD10677D}" destId="{CC974CB0-C451-4D02-A4E6-E2F7B16DF468}" srcOrd="0" destOrd="0" parTransId="{06EB99A1-F90A-4360-93A2-3C8463CA0E2E}" sibTransId="{318FF533-010E-4DCF-983A-6FF77F76EDBD}"/>
    <dgm:cxn modelId="{3EF9FDB6-30D9-4AE5-909C-74B50D25C1EA}" srcId="{61C14AE1-9E2B-4F49-9881-B7DA1C863238}" destId="{0FD6D590-C964-44DA-A75A-6808F4B96B60}" srcOrd="0" destOrd="0" parTransId="{C5A7C464-EDD5-4872-94C2-B6262D907F05}" sibTransId="{84D00876-85F6-432A-9ED6-ADD9D3461521}"/>
    <dgm:cxn modelId="{85BDFDBB-07E6-4A24-B543-346841EA349B}" type="presOf" srcId="{CC974CB0-C451-4D02-A4E6-E2F7B16DF468}" destId="{6B9FDA56-6A20-4039-965F-263301448CE7}" srcOrd="0" destOrd="0" presId="urn:microsoft.com/office/officeart/2016/7/layout/BasicTimeline"/>
    <dgm:cxn modelId="{BF5D8FD1-5713-42D2-8C9E-CD1FC03EEE66}" srcId="{BF1A4C9E-1241-44BC-AFE3-B7D31CE0ED46}" destId="{5E2212FC-2AC5-40D0-BEEF-86EACC36747D}" srcOrd="0" destOrd="0" parTransId="{DA842FF8-68F0-46F9-97F7-67A70344C5F5}" sibTransId="{50C40385-0921-4E4B-9B42-11C782BCF5EF}"/>
    <dgm:cxn modelId="{F2C72ADB-D29C-4C93-9E4B-A6C08AA7FCA3}" type="presOf" srcId="{61C14AE1-9E2B-4F49-9881-B7DA1C863238}" destId="{7B708541-2050-4F4C-AF47-BE0DE697BA18}" srcOrd="0" destOrd="0" presId="urn:microsoft.com/office/officeart/2016/7/layout/BasicTimeline"/>
    <dgm:cxn modelId="{FE4AFBDB-A8B8-4F10-9E0F-D0E8BDB23CF9}" type="presOf" srcId="{5E2212FC-2AC5-40D0-BEEF-86EACC36747D}" destId="{1A6868F0-A3A4-4AA1-99C0-82289D226231}" srcOrd="0" destOrd="0" presId="urn:microsoft.com/office/officeart/2016/7/layout/BasicTimeline"/>
    <dgm:cxn modelId="{2DB914DC-5B7E-4709-AECA-81B7BC878A6B}" srcId="{DF22074C-B1E3-4228-B0B2-6C28E742FBFB}" destId="{DA09F258-1E99-45AF-AA58-87C104C0C597}" srcOrd="0" destOrd="0" parTransId="{2284A148-FDA9-49C7-9F45-5C6DDCF6DCE0}" sibTransId="{8C0B2BCA-D204-41E3-9F51-9E891118709C}"/>
    <dgm:cxn modelId="{63041DF0-2CBE-487F-8423-D5E798842744}" type="presOf" srcId="{5F158D87-CC8C-4046-9ADC-F7DABD10677D}" destId="{409979D5-C002-4DC0-BE9E-2D3DCBCECEFB}" srcOrd="0" destOrd="0" presId="urn:microsoft.com/office/officeart/2016/7/layout/BasicTimeline"/>
    <dgm:cxn modelId="{1572FAF1-1B30-4279-9113-E8F146A53318}" type="presParOf" srcId="{0B2EE8C1-77F0-4451-B703-99505C202630}" destId="{812C2578-9853-42D8-89FD-E33BB0468C4E}" srcOrd="0" destOrd="0" presId="urn:microsoft.com/office/officeart/2016/7/layout/BasicTimeline"/>
    <dgm:cxn modelId="{4496E863-1E46-4E96-A513-A50E7B3ECDC7}" type="presParOf" srcId="{0B2EE8C1-77F0-4451-B703-99505C202630}" destId="{8B19A44F-AE88-482A-9546-FE5D08E9D246}" srcOrd="1" destOrd="0" presId="urn:microsoft.com/office/officeart/2016/7/layout/BasicTimeline"/>
    <dgm:cxn modelId="{A7BA6E11-F6CB-472E-8261-3C10A78F7743}" type="presParOf" srcId="{8B19A44F-AE88-482A-9546-FE5D08E9D246}" destId="{81BD515C-B864-40AC-8FAE-925E8B8BDEA6}" srcOrd="0" destOrd="0" presId="urn:microsoft.com/office/officeart/2016/7/layout/BasicTimeline"/>
    <dgm:cxn modelId="{55B0A716-B538-4DBE-B3B8-A76FBBA25F39}" type="presParOf" srcId="{81BD515C-B864-40AC-8FAE-925E8B8BDEA6}" destId="{66415EF8-D884-4E3C-B12A-94CFF413560C}" srcOrd="0" destOrd="0" presId="urn:microsoft.com/office/officeart/2016/7/layout/BasicTimeline"/>
    <dgm:cxn modelId="{6EAF12DC-FFEA-40FE-AEB6-BBAAFC71B171}" type="presParOf" srcId="{81BD515C-B864-40AC-8FAE-925E8B8BDEA6}" destId="{4F265A59-A11D-43C2-B547-BA9D1FF16263}" srcOrd="1" destOrd="0" presId="urn:microsoft.com/office/officeart/2016/7/layout/BasicTimeline"/>
    <dgm:cxn modelId="{94A14B87-9454-4646-8EDE-D0601F7A1164}" type="presParOf" srcId="{4F265A59-A11D-43C2-B547-BA9D1FF16263}" destId="{6AFE7F01-EE49-43B9-A5EA-3212209774C1}" srcOrd="0" destOrd="0" presId="urn:microsoft.com/office/officeart/2016/7/layout/BasicTimeline"/>
    <dgm:cxn modelId="{C5F0F879-38F6-4D16-BA56-668D17C3092B}" type="presParOf" srcId="{4F265A59-A11D-43C2-B547-BA9D1FF16263}" destId="{4F20A414-FBB8-499A-B65A-D034705029AA}" srcOrd="1" destOrd="0" presId="urn:microsoft.com/office/officeart/2016/7/layout/BasicTimeline"/>
    <dgm:cxn modelId="{ABEAC972-0297-40DF-84EA-CEE86A026A41}" type="presParOf" srcId="{81BD515C-B864-40AC-8FAE-925E8B8BDEA6}" destId="{DED2DACF-E1E7-459D-9153-D2B1DA6EAADA}" srcOrd="2" destOrd="0" presId="urn:microsoft.com/office/officeart/2016/7/layout/BasicTimeline"/>
    <dgm:cxn modelId="{E6CA554B-F00C-4FC1-AF4A-9DAA962C0570}" type="presParOf" srcId="{81BD515C-B864-40AC-8FAE-925E8B8BDEA6}" destId="{6CE70D5D-1A44-4C03-BEDF-E2A790784030}" srcOrd="3" destOrd="0" presId="urn:microsoft.com/office/officeart/2016/7/layout/BasicTimeline"/>
    <dgm:cxn modelId="{5B4FA9E6-7F04-4A57-97C0-88B5CB20F71A}" type="presParOf" srcId="{81BD515C-B864-40AC-8FAE-925E8B8BDEA6}" destId="{42C06CD1-DD91-4CDA-AF4C-5DD5A3213A12}" srcOrd="4" destOrd="0" presId="urn:microsoft.com/office/officeart/2016/7/layout/BasicTimeline"/>
    <dgm:cxn modelId="{7B625D3B-EE6C-421B-82FB-11008C30DEB1}" type="presParOf" srcId="{8B19A44F-AE88-482A-9546-FE5D08E9D246}" destId="{C3A627EF-0A7A-4FC1-B314-D2FE4376F70C}" srcOrd="1" destOrd="0" presId="urn:microsoft.com/office/officeart/2016/7/layout/BasicTimeline"/>
    <dgm:cxn modelId="{5D9EBC44-33FF-41F4-B041-8D52E5BC98AB}" type="presParOf" srcId="{8B19A44F-AE88-482A-9546-FE5D08E9D246}" destId="{2A233F3A-AF32-4977-B3C6-A2A0C19C3161}" srcOrd="2" destOrd="0" presId="urn:microsoft.com/office/officeart/2016/7/layout/BasicTimeline"/>
    <dgm:cxn modelId="{549E3569-3A08-48D7-997F-4640CA86BC96}" type="presParOf" srcId="{2A233F3A-AF32-4977-B3C6-A2A0C19C3161}" destId="{C22CA480-6803-4854-AD1B-E33AE4C90711}" srcOrd="0" destOrd="0" presId="urn:microsoft.com/office/officeart/2016/7/layout/BasicTimeline"/>
    <dgm:cxn modelId="{A5835925-AB4F-4302-8A4F-535A39C936FE}" type="presParOf" srcId="{2A233F3A-AF32-4977-B3C6-A2A0C19C3161}" destId="{E4AED99D-4ABD-4ACE-BD4D-40C55F13C967}" srcOrd="1" destOrd="0" presId="urn:microsoft.com/office/officeart/2016/7/layout/BasicTimeline"/>
    <dgm:cxn modelId="{115DEF6C-18F5-4266-8F1C-5BB03B4349FA}" type="presParOf" srcId="{E4AED99D-4ABD-4ACE-BD4D-40C55F13C967}" destId="{EBCCE32B-1048-45B4-99D0-289EF3DF62EC}" srcOrd="0" destOrd="0" presId="urn:microsoft.com/office/officeart/2016/7/layout/BasicTimeline"/>
    <dgm:cxn modelId="{1B5B995D-5878-46E2-A2BF-DA1B47AE39F7}" type="presParOf" srcId="{E4AED99D-4ABD-4ACE-BD4D-40C55F13C967}" destId="{4949A185-5F13-41A5-A626-29686736314A}" srcOrd="1" destOrd="0" presId="urn:microsoft.com/office/officeart/2016/7/layout/BasicTimeline"/>
    <dgm:cxn modelId="{6A7DD8A6-A6CA-472C-B520-8901385EDDB8}" type="presParOf" srcId="{2A233F3A-AF32-4977-B3C6-A2A0C19C3161}" destId="{A5727807-290B-48BE-86F9-46E801C4023D}" srcOrd="2" destOrd="0" presId="urn:microsoft.com/office/officeart/2016/7/layout/BasicTimeline"/>
    <dgm:cxn modelId="{F4FC1014-4DF5-4D54-AC07-2B4E542F7956}" type="presParOf" srcId="{2A233F3A-AF32-4977-B3C6-A2A0C19C3161}" destId="{455CB446-160F-42BD-B645-41F2A4DAEDFB}" srcOrd="3" destOrd="0" presId="urn:microsoft.com/office/officeart/2016/7/layout/BasicTimeline"/>
    <dgm:cxn modelId="{B5F53543-BDBE-4526-A91E-CA3E6185A068}" type="presParOf" srcId="{2A233F3A-AF32-4977-B3C6-A2A0C19C3161}" destId="{2697D635-7F92-4A23-A738-4AD08EB9C42D}" srcOrd="4" destOrd="0" presId="urn:microsoft.com/office/officeart/2016/7/layout/BasicTimeline"/>
    <dgm:cxn modelId="{1C65AA0C-0EEC-4D5E-BA17-E2D5E94DECA0}" type="presParOf" srcId="{8B19A44F-AE88-482A-9546-FE5D08E9D246}" destId="{28808F07-E7EB-43D5-8699-876B0039ACB9}" srcOrd="3" destOrd="0" presId="urn:microsoft.com/office/officeart/2016/7/layout/BasicTimeline"/>
    <dgm:cxn modelId="{6F61D958-8725-4C66-8AEF-6E6F680D5D90}" type="presParOf" srcId="{8B19A44F-AE88-482A-9546-FE5D08E9D246}" destId="{C8852174-7782-4D58-87A8-A675593851C3}" srcOrd="4" destOrd="0" presId="urn:microsoft.com/office/officeart/2016/7/layout/BasicTimeline"/>
    <dgm:cxn modelId="{F2C9CB17-6F3C-4647-8E0C-690300EC8D76}" type="presParOf" srcId="{C8852174-7782-4D58-87A8-A675593851C3}" destId="{1BB66F78-83A8-45AE-824D-1CB94D792BD5}" srcOrd="0" destOrd="0" presId="urn:microsoft.com/office/officeart/2016/7/layout/BasicTimeline"/>
    <dgm:cxn modelId="{0FE4B435-EAEF-455C-80D3-70912E953F90}" type="presParOf" srcId="{C8852174-7782-4D58-87A8-A675593851C3}" destId="{DD1238E8-65F4-43E6-A90E-B83D5C5DDA4E}" srcOrd="1" destOrd="0" presId="urn:microsoft.com/office/officeart/2016/7/layout/BasicTimeline"/>
    <dgm:cxn modelId="{14C76736-4B89-4E7B-9ACF-B7C50EFC5783}" type="presParOf" srcId="{DD1238E8-65F4-43E6-A90E-B83D5C5DDA4E}" destId="{1A6868F0-A3A4-4AA1-99C0-82289D226231}" srcOrd="0" destOrd="0" presId="urn:microsoft.com/office/officeart/2016/7/layout/BasicTimeline"/>
    <dgm:cxn modelId="{C8649AC1-DB66-4BCC-AB3B-58D391DC6603}" type="presParOf" srcId="{DD1238E8-65F4-43E6-A90E-B83D5C5DDA4E}" destId="{E0E46DA9-1DFA-4B98-86EB-E8C3949EAD82}" srcOrd="1" destOrd="0" presId="urn:microsoft.com/office/officeart/2016/7/layout/BasicTimeline"/>
    <dgm:cxn modelId="{CBE68673-C632-4A97-84B4-19C45DC317D7}" type="presParOf" srcId="{C8852174-7782-4D58-87A8-A675593851C3}" destId="{8082104F-20D5-4E04-9528-F3223F20A105}" srcOrd="2" destOrd="0" presId="urn:microsoft.com/office/officeart/2016/7/layout/BasicTimeline"/>
    <dgm:cxn modelId="{BF04B739-EF34-4EB0-9DC1-3131C6117AE4}" type="presParOf" srcId="{C8852174-7782-4D58-87A8-A675593851C3}" destId="{8754F105-0BA2-498E-AC73-090DA0C6AC31}" srcOrd="3" destOrd="0" presId="urn:microsoft.com/office/officeart/2016/7/layout/BasicTimeline"/>
    <dgm:cxn modelId="{E963C733-D0CC-4F06-8539-DCE11F92E96C}" type="presParOf" srcId="{C8852174-7782-4D58-87A8-A675593851C3}" destId="{508D1595-9CCF-4949-B45C-A5DD70081B80}" srcOrd="4" destOrd="0" presId="urn:microsoft.com/office/officeart/2016/7/layout/BasicTimeline"/>
    <dgm:cxn modelId="{459BB842-04F5-49C4-9C55-A68F36FFDBF8}" type="presParOf" srcId="{8B19A44F-AE88-482A-9546-FE5D08E9D246}" destId="{3CE6410F-7AEF-40BC-92B7-25D937A78F0E}" srcOrd="5" destOrd="0" presId="urn:microsoft.com/office/officeart/2016/7/layout/BasicTimeline"/>
    <dgm:cxn modelId="{EABE8828-2D86-4FE4-AE8F-F72353486131}" type="presParOf" srcId="{8B19A44F-AE88-482A-9546-FE5D08E9D246}" destId="{DB2ABCA5-C5A7-40F6-ACE3-541E3FA14F2D}" srcOrd="6" destOrd="0" presId="urn:microsoft.com/office/officeart/2016/7/layout/BasicTimeline"/>
    <dgm:cxn modelId="{D88EC03F-0880-40FF-B8CE-C51D72C173EC}" type="presParOf" srcId="{DB2ABCA5-C5A7-40F6-ACE3-541E3FA14F2D}" destId="{38812430-259E-4AB7-9949-9EEE5C7B216F}" srcOrd="0" destOrd="0" presId="urn:microsoft.com/office/officeart/2016/7/layout/BasicTimeline"/>
    <dgm:cxn modelId="{B941EEA0-EE95-48F0-BD1D-E9F662773C4E}" type="presParOf" srcId="{DB2ABCA5-C5A7-40F6-ACE3-541E3FA14F2D}" destId="{C52E837C-EB8F-4E12-8E43-31C8722433C1}" srcOrd="1" destOrd="0" presId="urn:microsoft.com/office/officeart/2016/7/layout/BasicTimeline"/>
    <dgm:cxn modelId="{3C742882-84D2-4D11-8A5B-9D2F2A8CA745}" type="presParOf" srcId="{C52E837C-EB8F-4E12-8E43-31C8722433C1}" destId="{E927101D-5524-4527-BF4B-DF95FD99A615}" srcOrd="0" destOrd="0" presId="urn:microsoft.com/office/officeart/2016/7/layout/BasicTimeline"/>
    <dgm:cxn modelId="{FF43620E-22BD-40FD-9CCB-2EB6626FE8AD}" type="presParOf" srcId="{C52E837C-EB8F-4E12-8E43-31C8722433C1}" destId="{DCBCCF2F-151E-49D1-8CD8-818E6889C319}" srcOrd="1" destOrd="0" presId="urn:microsoft.com/office/officeart/2016/7/layout/BasicTimeline"/>
    <dgm:cxn modelId="{BC0B3FBE-A132-4E70-B032-9B8DB5B26830}" type="presParOf" srcId="{DB2ABCA5-C5A7-40F6-ACE3-541E3FA14F2D}" destId="{AFDE9EFC-CE71-40A2-BD52-B03DB79B5313}" srcOrd="2" destOrd="0" presId="urn:microsoft.com/office/officeart/2016/7/layout/BasicTimeline"/>
    <dgm:cxn modelId="{470A26CA-A89C-4242-B310-41664BC347C0}" type="presParOf" srcId="{DB2ABCA5-C5A7-40F6-ACE3-541E3FA14F2D}" destId="{EAAD544A-5096-4233-9395-F272A4F84763}" srcOrd="3" destOrd="0" presId="urn:microsoft.com/office/officeart/2016/7/layout/BasicTimeline"/>
    <dgm:cxn modelId="{15794B39-ADF4-40E0-A373-E0A05EECA5CE}" type="presParOf" srcId="{DB2ABCA5-C5A7-40F6-ACE3-541E3FA14F2D}" destId="{470F9493-62F1-4BDD-8674-8E3C44A72D8F}" srcOrd="4" destOrd="0" presId="urn:microsoft.com/office/officeart/2016/7/layout/BasicTimeline"/>
    <dgm:cxn modelId="{00E9AF27-33EA-4EDC-B21B-04F0BC8EA817}" type="presParOf" srcId="{8B19A44F-AE88-482A-9546-FE5D08E9D246}" destId="{AAC6FE44-D586-49A0-A33B-9F84572B3700}" srcOrd="7" destOrd="0" presId="urn:microsoft.com/office/officeart/2016/7/layout/BasicTimeline"/>
    <dgm:cxn modelId="{43D5B690-7235-4D02-A8EE-4E30412A1F69}" type="presParOf" srcId="{8B19A44F-AE88-482A-9546-FE5D08E9D246}" destId="{A7B9AAB1-6A1D-49B7-AC53-05FBDDF78AF9}" srcOrd="8" destOrd="0" presId="urn:microsoft.com/office/officeart/2016/7/layout/BasicTimeline"/>
    <dgm:cxn modelId="{24B8B87B-C8A1-4623-9A3C-5B6AD7092A51}" type="presParOf" srcId="{A7B9AAB1-6A1D-49B7-AC53-05FBDDF78AF9}" destId="{7B708541-2050-4F4C-AF47-BE0DE697BA18}" srcOrd="0" destOrd="0" presId="urn:microsoft.com/office/officeart/2016/7/layout/BasicTimeline"/>
    <dgm:cxn modelId="{C420B3ED-3785-48B0-8960-DE0A5637D0B3}" type="presParOf" srcId="{A7B9AAB1-6A1D-49B7-AC53-05FBDDF78AF9}" destId="{CF717DB9-3E1F-44FB-8C1E-444C91F9D727}" srcOrd="1" destOrd="0" presId="urn:microsoft.com/office/officeart/2016/7/layout/BasicTimeline"/>
    <dgm:cxn modelId="{741724FA-44DE-478E-B007-3CE52263D9A6}" type="presParOf" srcId="{CF717DB9-3E1F-44FB-8C1E-444C91F9D727}" destId="{11E45FB2-1C31-4853-89EE-F52AA8A08518}" srcOrd="0" destOrd="0" presId="urn:microsoft.com/office/officeart/2016/7/layout/BasicTimeline"/>
    <dgm:cxn modelId="{7A3F0A90-6711-4C92-9E1E-39537CD53B9C}" type="presParOf" srcId="{CF717DB9-3E1F-44FB-8C1E-444C91F9D727}" destId="{49C26D9E-7E11-4DF9-BD4E-98E6E8747EA8}" srcOrd="1" destOrd="0" presId="urn:microsoft.com/office/officeart/2016/7/layout/BasicTimeline"/>
    <dgm:cxn modelId="{60F66FD8-95E7-4164-A7CF-761EEE165349}" type="presParOf" srcId="{A7B9AAB1-6A1D-49B7-AC53-05FBDDF78AF9}" destId="{14E778C4-F040-4267-9667-35E1A0CA216B}" srcOrd="2" destOrd="0" presId="urn:microsoft.com/office/officeart/2016/7/layout/BasicTimeline"/>
    <dgm:cxn modelId="{E644F3E3-6E47-4D34-B0C4-88CD6E325FF5}" type="presParOf" srcId="{A7B9AAB1-6A1D-49B7-AC53-05FBDDF78AF9}" destId="{793836F7-4169-47A2-AE75-41F96271C7BF}" srcOrd="3" destOrd="0" presId="urn:microsoft.com/office/officeart/2016/7/layout/BasicTimeline"/>
    <dgm:cxn modelId="{7A8A3C5A-5EFB-4D89-9EFE-F3F1FEBFFEBD}" type="presParOf" srcId="{A7B9AAB1-6A1D-49B7-AC53-05FBDDF78AF9}" destId="{33068CDA-6488-4CD0-B3E7-977EAF43A9DE}" srcOrd="4" destOrd="0" presId="urn:microsoft.com/office/officeart/2016/7/layout/BasicTimeline"/>
    <dgm:cxn modelId="{B407CB90-AB84-4370-87E3-11AEA59044F8}" type="presParOf" srcId="{8B19A44F-AE88-482A-9546-FE5D08E9D246}" destId="{27B09297-CD68-4489-A6A2-6D57393F6048}" srcOrd="9" destOrd="0" presId="urn:microsoft.com/office/officeart/2016/7/layout/BasicTimeline"/>
    <dgm:cxn modelId="{35F195A7-3B0A-4D6E-BBDE-F12BD35BBAFA}" type="presParOf" srcId="{8B19A44F-AE88-482A-9546-FE5D08E9D246}" destId="{5B5DB49B-5F85-420D-87ED-1630BE8E347B}" srcOrd="10" destOrd="0" presId="urn:microsoft.com/office/officeart/2016/7/layout/BasicTimeline"/>
    <dgm:cxn modelId="{DD236B05-DC12-473C-844A-F7B69F42269B}" type="presParOf" srcId="{5B5DB49B-5F85-420D-87ED-1630BE8E347B}" destId="{409979D5-C002-4DC0-BE9E-2D3DCBCECEFB}" srcOrd="0" destOrd="0" presId="urn:microsoft.com/office/officeart/2016/7/layout/BasicTimeline"/>
    <dgm:cxn modelId="{24BC662B-ED2E-43FD-9903-F29ECA25FB2F}" type="presParOf" srcId="{5B5DB49B-5F85-420D-87ED-1630BE8E347B}" destId="{35F62C30-D0EB-44A2-8059-FE1CBB01B901}" srcOrd="1" destOrd="0" presId="urn:microsoft.com/office/officeart/2016/7/layout/BasicTimeline"/>
    <dgm:cxn modelId="{1B539065-8A5B-46EE-BF0A-C60B64768ABD}" type="presParOf" srcId="{35F62C30-D0EB-44A2-8059-FE1CBB01B901}" destId="{6B9FDA56-6A20-4039-965F-263301448CE7}" srcOrd="0" destOrd="0" presId="urn:microsoft.com/office/officeart/2016/7/layout/BasicTimeline"/>
    <dgm:cxn modelId="{7A6C62F3-E213-4F46-BD72-EF06AF30D75C}" type="presParOf" srcId="{35F62C30-D0EB-44A2-8059-FE1CBB01B901}" destId="{3E14B54E-0CA8-4215-9A8B-8285515A9677}" srcOrd="1" destOrd="0" presId="urn:microsoft.com/office/officeart/2016/7/layout/BasicTimeline"/>
    <dgm:cxn modelId="{F391BB67-A86A-4BA1-ADF8-316BC4B84E4B}" type="presParOf" srcId="{5B5DB49B-5F85-420D-87ED-1630BE8E347B}" destId="{D8563AE5-B92C-4DBF-9D3F-0690FC567748}" srcOrd="2" destOrd="0" presId="urn:microsoft.com/office/officeart/2016/7/layout/BasicTimeline"/>
    <dgm:cxn modelId="{D02C8091-D9E1-4D81-9863-32C84F1C9BCB}" type="presParOf" srcId="{5B5DB49B-5F85-420D-87ED-1630BE8E347B}" destId="{DDF4328C-9076-40BD-A186-08C85B831BAF}" srcOrd="3" destOrd="0" presId="urn:microsoft.com/office/officeart/2016/7/layout/BasicTimeline"/>
    <dgm:cxn modelId="{9D39E468-A39B-4569-AEB3-75E42AC25C1B}" type="presParOf" srcId="{5B5DB49B-5F85-420D-87ED-1630BE8E347B}" destId="{668F9691-D8A7-4DFD-8EF5-2278B293C9EC}" srcOrd="4" destOrd="0" presId="urn:microsoft.com/office/officeart/2016/7/layout/BasicTimeline"/>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91D4CF3-DD9A-406D-B9C2-C7E79F746C63}" type="doc">
      <dgm:prSet loTypeId="urn:microsoft.com/office/officeart/2016/7/layout/BasicTimeline" loCatId="timeline" qsTypeId="urn:microsoft.com/office/officeart/2005/8/quickstyle/simple4" qsCatId="simple" csTypeId="urn:microsoft.com/office/officeart/2005/8/colors/accent0_3" csCatId="mainScheme" phldr="1"/>
      <dgm:spPr/>
      <dgm:t>
        <a:bodyPr/>
        <a:lstStyle/>
        <a:p>
          <a:endParaRPr lang="en-US"/>
        </a:p>
      </dgm:t>
    </dgm:pt>
    <dgm:pt modelId="{14FC0490-4223-43D8-A1F6-9E552B145213}">
      <dgm:prSet phldrT="[Text]" phldr="0"/>
      <dgm:spPr/>
      <dgm:t>
        <a:bodyPr/>
        <a:lstStyle/>
        <a:p>
          <a:pPr>
            <a:defRPr b="1"/>
          </a:pPr>
          <a:r>
            <a:rPr lang="en-US">
              <a:latin typeface="Aptos Display" panose="020F0302020204030204"/>
            </a:rPr>
            <a:t>1.</a:t>
          </a:r>
          <a:endParaRPr lang="en-US"/>
        </a:p>
      </dgm:t>
    </dgm:pt>
    <dgm:pt modelId="{4ACBA492-5A54-4CF2-AE2C-55F7201D20D5}" type="parTrans" cxnId="{FB15BF21-8B9B-434F-94A1-445216EAB05F}">
      <dgm:prSet/>
      <dgm:spPr/>
      <dgm:t>
        <a:bodyPr/>
        <a:lstStyle/>
        <a:p>
          <a:endParaRPr lang="en-US"/>
        </a:p>
      </dgm:t>
    </dgm:pt>
    <dgm:pt modelId="{799D0558-EF54-42A9-B0AC-760A9A822796}" type="sibTrans" cxnId="{FB15BF21-8B9B-434F-94A1-445216EAB05F}">
      <dgm:prSet/>
      <dgm:spPr/>
      <dgm:t>
        <a:bodyPr/>
        <a:lstStyle/>
        <a:p>
          <a:endParaRPr lang="en-US"/>
        </a:p>
      </dgm:t>
    </dgm:pt>
    <dgm:pt modelId="{2CB5F5F5-D49D-414D-94B2-B88821322263}">
      <dgm:prSet phldrT="[Text]" phldr="0"/>
      <dgm:spPr/>
      <dgm:t>
        <a:bodyPr/>
        <a:lstStyle/>
        <a:p>
          <a:r>
            <a:rPr lang="en-US">
              <a:latin typeface="Calibri"/>
              <a:cs typeface="Calibri"/>
            </a:rPr>
            <a:t>Log in to your Online Record Book account.</a:t>
          </a:r>
        </a:p>
      </dgm:t>
    </dgm:pt>
    <dgm:pt modelId="{D307B6EE-6A65-4C70-A9E5-1AEDBB4C227A}" type="parTrans" cxnId="{119E0EAF-776B-4197-A41E-4B540A15931F}">
      <dgm:prSet/>
      <dgm:spPr/>
      <dgm:t>
        <a:bodyPr/>
        <a:lstStyle/>
        <a:p>
          <a:endParaRPr lang="en-US"/>
        </a:p>
      </dgm:t>
    </dgm:pt>
    <dgm:pt modelId="{8C7E8B25-ED7B-4C59-966C-017F51B9E2DF}" type="sibTrans" cxnId="{119E0EAF-776B-4197-A41E-4B540A15931F}">
      <dgm:prSet/>
      <dgm:spPr/>
      <dgm:t>
        <a:bodyPr/>
        <a:lstStyle/>
        <a:p>
          <a:endParaRPr lang="en-US"/>
        </a:p>
      </dgm:t>
    </dgm:pt>
    <dgm:pt modelId="{DF22074C-B1E3-4228-B0B2-6C28E742FBFB}">
      <dgm:prSet phldrT="[Text]" phldr="0"/>
      <dgm:spPr/>
      <dgm:t>
        <a:bodyPr/>
        <a:lstStyle/>
        <a:p>
          <a:pPr>
            <a:defRPr b="1"/>
          </a:pPr>
          <a:r>
            <a:rPr lang="en-US">
              <a:latin typeface="Aptos Display" panose="020F0302020204030204"/>
            </a:rPr>
            <a:t>2.</a:t>
          </a:r>
          <a:endParaRPr lang="en-US"/>
        </a:p>
      </dgm:t>
    </dgm:pt>
    <dgm:pt modelId="{8D9DE988-9F36-4A37-9FD2-F5B0FC1F9549}" type="parTrans" cxnId="{7817DD83-4310-4101-AD1D-81475E689E25}">
      <dgm:prSet/>
      <dgm:spPr/>
      <dgm:t>
        <a:bodyPr/>
        <a:lstStyle/>
        <a:p>
          <a:endParaRPr lang="en-US"/>
        </a:p>
      </dgm:t>
    </dgm:pt>
    <dgm:pt modelId="{A2F48899-69ED-40BE-81E6-B7222A2D4D3F}" type="sibTrans" cxnId="{7817DD83-4310-4101-AD1D-81475E689E25}">
      <dgm:prSet/>
      <dgm:spPr/>
      <dgm:t>
        <a:bodyPr/>
        <a:lstStyle/>
        <a:p>
          <a:endParaRPr lang="en-US"/>
        </a:p>
      </dgm:t>
    </dgm:pt>
    <dgm:pt modelId="{DA09F258-1E99-45AF-AA58-87C104C0C597}">
      <dgm:prSet phldrT="[Text]" phldr="0"/>
      <dgm:spPr/>
      <dgm:t>
        <a:bodyPr/>
        <a:lstStyle/>
        <a:p>
          <a:r>
            <a:rPr lang="en-US">
              <a:solidFill>
                <a:srgbClr val="000000"/>
              </a:solidFill>
              <a:latin typeface="Calibri"/>
              <a:cs typeface="Calibri"/>
            </a:rPr>
            <a:t>Start with your Preparation and Training! Click on it and then Activity to fill out your dates! </a:t>
          </a:r>
        </a:p>
      </dgm:t>
    </dgm:pt>
    <dgm:pt modelId="{2284A148-FDA9-49C7-9F45-5C6DDCF6DCE0}" type="parTrans" cxnId="{2DB914DC-5B7E-4709-AECA-81B7BC878A6B}">
      <dgm:prSet/>
      <dgm:spPr/>
      <dgm:t>
        <a:bodyPr/>
        <a:lstStyle/>
        <a:p>
          <a:endParaRPr lang="en-US"/>
        </a:p>
      </dgm:t>
    </dgm:pt>
    <dgm:pt modelId="{8C0B2BCA-D204-41E3-9F51-9E891118709C}" type="sibTrans" cxnId="{2DB914DC-5B7E-4709-AECA-81B7BC878A6B}">
      <dgm:prSet/>
      <dgm:spPr/>
      <dgm:t>
        <a:bodyPr/>
        <a:lstStyle/>
        <a:p>
          <a:endParaRPr lang="en-US"/>
        </a:p>
      </dgm:t>
    </dgm:pt>
    <dgm:pt modelId="{5E2212FC-2AC5-40D0-BEEF-86EACC36747D}">
      <dgm:prSet phldrT="[Text]" phldr="0"/>
      <dgm:spPr/>
      <dgm:t>
        <a:bodyPr/>
        <a:lstStyle/>
        <a:p>
          <a:r>
            <a:rPr lang="en-US">
              <a:solidFill>
                <a:srgbClr val="000000"/>
              </a:solidFill>
              <a:latin typeface="Calibri"/>
              <a:cs typeface="Calibri"/>
            </a:rPr>
            <a:t>Once done, click on Update at the bottom to send it to your Leader.</a:t>
          </a:r>
        </a:p>
      </dgm:t>
    </dgm:pt>
    <dgm:pt modelId="{DA842FF8-68F0-46F9-97F7-67A70344C5F5}" type="parTrans" cxnId="{BF5D8FD1-5713-42D2-8C9E-CD1FC03EEE66}">
      <dgm:prSet/>
      <dgm:spPr/>
      <dgm:t>
        <a:bodyPr/>
        <a:lstStyle/>
        <a:p>
          <a:endParaRPr lang="en-US"/>
        </a:p>
      </dgm:t>
    </dgm:pt>
    <dgm:pt modelId="{50C40385-0921-4E4B-9B42-11C782BCF5EF}" type="sibTrans" cxnId="{BF5D8FD1-5713-42D2-8C9E-CD1FC03EEE66}">
      <dgm:prSet/>
      <dgm:spPr/>
      <dgm:t>
        <a:bodyPr/>
        <a:lstStyle/>
        <a:p>
          <a:endParaRPr lang="en-US"/>
        </a:p>
      </dgm:t>
    </dgm:pt>
    <dgm:pt modelId="{F7B7B011-472D-48E8-9156-8B709D057DE9}">
      <dgm:prSet phldr="0"/>
      <dgm:spPr/>
      <dgm:t>
        <a:bodyPr/>
        <a:lstStyle/>
        <a:p>
          <a:pPr>
            <a:defRPr b="1"/>
          </a:pPr>
          <a:r>
            <a:rPr lang="en-US" b="0">
              <a:latin typeface="Calibri"/>
              <a:cs typeface="Calibri"/>
            </a:rPr>
            <a:t>4.</a:t>
          </a:r>
        </a:p>
      </dgm:t>
    </dgm:pt>
    <dgm:pt modelId="{8BB36505-6773-4DA3-9317-490E0416C492}" type="parTrans" cxnId="{703BB75D-27BA-4BEF-AEF5-69AF1A3441C4}">
      <dgm:prSet/>
      <dgm:spPr/>
      <dgm:t>
        <a:bodyPr/>
        <a:lstStyle/>
        <a:p>
          <a:endParaRPr lang="en-CA"/>
        </a:p>
      </dgm:t>
    </dgm:pt>
    <dgm:pt modelId="{28A65883-FD74-45CB-8F68-C41FE9F6CCF7}" type="sibTrans" cxnId="{703BB75D-27BA-4BEF-AEF5-69AF1A3441C4}">
      <dgm:prSet/>
      <dgm:spPr/>
      <dgm:t>
        <a:bodyPr/>
        <a:lstStyle/>
        <a:p>
          <a:endParaRPr lang="en-CA"/>
        </a:p>
      </dgm:t>
    </dgm:pt>
    <dgm:pt modelId="{E6BB7930-B4B2-4E5B-9289-B58569CC962D}">
      <dgm:prSet phldr="0"/>
      <dgm:spPr/>
      <dgm:t>
        <a:bodyPr/>
        <a:lstStyle/>
        <a:p>
          <a:r>
            <a:rPr lang="en-US" dirty="0">
              <a:solidFill>
                <a:srgbClr val="000000"/>
              </a:solidFill>
              <a:latin typeface="Calibri"/>
              <a:cs typeface="Calibri"/>
            </a:rPr>
            <a:t>Click on Practice Journey to set it up – a New Journey should pop up on your screen to fill out! </a:t>
          </a:r>
        </a:p>
      </dgm:t>
    </dgm:pt>
    <dgm:pt modelId="{5C6D52D1-F1D7-4F83-96AF-3BDA63CEA833}" type="parTrans" cxnId="{0FBFFF70-82D3-4CE3-B08D-8D8767C8660D}">
      <dgm:prSet/>
      <dgm:spPr/>
      <dgm:t>
        <a:bodyPr/>
        <a:lstStyle/>
        <a:p>
          <a:endParaRPr lang="en-CA"/>
        </a:p>
      </dgm:t>
    </dgm:pt>
    <dgm:pt modelId="{85B094B8-4C86-4BB0-A4BF-E7BFE614D379}" type="sibTrans" cxnId="{0FBFFF70-82D3-4CE3-B08D-8D8767C8660D}">
      <dgm:prSet/>
      <dgm:spPr/>
      <dgm:t>
        <a:bodyPr/>
        <a:lstStyle/>
        <a:p>
          <a:endParaRPr lang="en-CA"/>
        </a:p>
      </dgm:t>
    </dgm:pt>
    <dgm:pt modelId="{61C14AE1-9E2B-4F49-9881-B7DA1C863238}">
      <dgm:prSet phldr="0"/>
      <dgm:spPr/>
      <dgm:t>
        <a:bodyPr/>
        <a:lstStyle/>
        <a:p>
          <a:pPr>
            <a:defRPr b="1"/>
          </a:pPr>
          <a:r>
            <a:rPr lang="en-US">
              <a:latin typeface="Calibri"/>
              <a:cs typeface="Calibri"/>
            </a:rPr>
            <a:t>6.</a:t>
          </a:r>
        </a:p>
      </dgm:t>
    </dgm:pt>
    <dgm:pt modelId="{9BD403EC-96C2-43CA-8E52-906211AD308A}" type="parTrans" cxnId="{4BF1E79F-5B3D-48B4-8C3D-463FF9576DB4}">
      <dgm:prSet/>
      <dgm:spPr/>
      <dgm:t>
        <a:bodyPr/>
        <a:lstStyle/>
        <a:p>
          <a:endParaRPr lang="en-CA"/>
        </a:p>
      </dgm:t>
    </dgm:pt>
    <dgm:pt modelId="{01DB6089-E772-49AD-8201-067BD213A255}" type="sibTrans" cxnId="{4BF1E79F-5B3D-48B4-8C3D-463FF9576DB4}">
      <dgm:prSet/>
      <dgm:spPr/>
      <dgm:t>
        <a:bodyPr/>
        <a:lstStyle/>
        <a:p>
          <a:endParaRPr lang="en-CA"/>
        </a:p>
      </dgm:t>
    </dgm:pt>
    <dgm:pt modelId="{0FD6D590-C964-44DA-A75A-6808F4B96B60}">
      <dgm:prSet phldr="0"/>
      <dgm:spPr/>
      <dgm:t>
        <a:bodyPr/>
        <a:lstStyle/>
        <a:p>
          <a:r>
            <a:rPr lang="en-US" b="0">
              <a:solidFill>
                <a:srgbClr val="000000"/>
              </a:solidFill>
              <a:latin typeface="Calibri"/>
              <a:cs typeface="Calibri"/>
            </a:rPr>
            <a:t>Filling out your Qualifying Journey? Click on it – a New Journey should pop up on your screen to fill out! </a:t>
          </a:r>
        </a:p>
      </dgm:t>
    </dgm:pt>
    <dgm:pt modelId="{C5A7C464-EDD5-4872-94C2-B6262D907F05}" type="parTrans" cxnId="{3EF9FDB6-30D9-4AE5-909C-74B50D25C1EA}">
      <dgm:prSet/>
      <dgm:spPr/>
      <dgm:t>
        <a:bodyPr/>
        <a:lstStyle/>
        <a:p>
          <a:endParaRPr lang="en-CA"/>
        </a:p>
      </dgm:t>
    </dgm:pt>
    <dgm:pt modelId="{84D00876-85F6-432A-9ED6-ADD9D3461521}" type="sibTrans" cxnId="{3EF9FDB6-30D9-4AE5-909C-74B50D25C1EA}">
      <dgm:prSet/>
      <dgm:spPr/>
      <dgm:t>
        <a:bodyPr/>
        <a:lstStyle/>
        <a:p>
          <a:endParaRPr lang="en-CA"/>
        </a:p>
      </dgm:t>
    </dgm:pt>
    <dgm:pt modelId="{CC974CB0-C451-4D02-A4E6-E2F7B16DF468}">
      <dgm:prSet phldr="0"/>
      <dgm:spPr/>
      <dgm:t>
        <a:bodyPr/>
        <a:lstStyle/>
        <a:p>
          <a:r>
            <a:rPr lang="en-US" b="0">
              <a:solidFill>
                <a:srgbClr val="000000"/>
              </a:solidFill>
              <a:latin typeface="Calibri"/>
              <a:cs typeface="Calibri"/>
            </a:rPr>
            <a:t>When you’re done, click on Setup to send it to your Leader!</a:t>
          </a:r>
        </a:p>
      </dgm:t>
    </dgm:pt>
    <dgm:pt modelId="{06EB99A1-F90A-4360-93A2-3C8463CA0E2E}" type="parTrans" cxnId="{7604F5B2-7F31-4AE2-9B4D-DF520DD8667C}">
      <dgm:prSet/>
      <dgm:spPr/>
      <dgm:t>
        <a:bodyPr/>
        <a:lstStyle/>
        <a:p>
          <a:endParaRPr lang="en-CA"/>
        </a:p>
      </dgm:t>
    </dgm:pt>
    <dgm:pt modelId="{318FF533-010E-4DCF-983A-6FF77F76EDBD}" type="sibTrans" cxnId="{7604F5B2-7F31-4AE2-9B4D-DF520DD8667C}">
      <dgm:prSet/>
      <dgm:spPr/>
      <dgm:t>
        <a:bodyPr/>
        <a:lstStyle/>
        <a:p>
          <a:endParaRPr lang="en-CA"/>
        </a:p>
      </dgm:t>
    </dgm:pt>
    <dgm:pt modelId="{26F9FE06-A505-430B-B85E-CBFA2C820DCE}">
      <dgm:prSet phldr="0"/>
      <dgm:spPr/>
      <dgm:t>
        <a:bodyPr/>
        <a:lstStyle/>
        <a:p>
          <a:pPr>
            <a:defRPr b="1"/>
          </a:pPr>
          <a:r>
            <a:rPr lang="en-US">
              <a:latin typeface="Aptos Display" panose="020F0302020204030204"/>
            </a:rPr>
            <a:t>3.</a:t>
          </a:r>
          <a:endParaRPr lang="en-US"/>
        </a:p>
      </dgm:t>
    </dgm:pt>
    <dgm:pt modelId="{0D059430-AD3A-4F16-BEF9-D25067B9D526}" type="parTrans" cxnId="{B6BE7C69-C3B2-4B72-A8D1-08539A17EA79}">
      <dgm:prSet/>
      <dgm:spPr/>
      <dgm:t>
        <a:bodyPr/>
        <a:lstStyle/>
        <a:p>
          <a:endParaRPr lang="en-CA"/>
        </a:p>
      </dgm:t>
    </dgm:pt>
    <dgm:pt modelId="{6E2CFA7B-4C81-4CBE-B13D-7789FF1260B4}" type="sibTrans" cxnId="{B6BE7C69-C3B2-4B72-A8D1-08539A17EA79}">
      <dgm:prSet/>
      <dgm:spPr/>
      <dgm:t>
        <a:bodyPr/>
        <a:lstStyle/>
        <a:p>
          <a:endParaRPr lang="en-CA"/>
        </a:p>
      </dgm:t>
    </dgm:pt>
    <dgm:pt modelId="{5B2BB496-EA7A-4BA2-9E43-84851C2C18E3}">
      <dgm:prSet phldr="0"/>
      <dgm:spPr/>
      <dgm:t>
        <a:bodyPr/>
        <a:lstStyle/>
        <a:p>
          <a:pPr>
            <a:defRPr b="1"/>
          </a:pPr>
          <a:r>
            <a:rPr lang="en-US">
              <a:solidFill>
                <a:srgbClr val="000000"/>
              </a:solidFill>
              <a:latin typeface="Calibri"/>
              <a:cs typeface="Calibri"/>
            </a:rPr>
            <a:t>5.</a:t>
          </a:r>
          <a:endParaRPr lang="en-US">
            <a:latin typeface="Aptos Display" panose="020F0302020204030204"/>
            <a:cs typeface="Calibri"/>
          </a:endParaRPr>
        </a:p>
      </dgm:t>
    </dgm:pt>
    <dgm:pt modelId="{54094581-B5C5-42D2-8306-F9723326B346}" type="parTrans" cxnId="{090F025A-1DB2-4296-80B1-0D769506562F}">
      <dgm:prSet/>
      <dgm:spPr/>
      <dgm:t>
        <a:bodyPr/>
        <a:lstStyle/>
        <a:p>
          <a:endParaRPr lang="en-CA"/>
        </a:p>
      </dgm:t>
    </dgm:pt>
    <dgm:pt modelId="{814D9E9E-6343-4E24-ABA2-788367928AD7}" type="sibTrans" cxnId="{090F025A-1DB2-4296-80B1-0D769506562F}">
      <dgm:prSet/>
      <dgm:spPr/>
      <dgm:t>
        <a:bodyPr/>
        <a:lstStyle/>
        <a:p>
          <a:endParaRPr lang="en-CA"/>
        </a:p>
      </dgm:t>
    </dgm:pt>
    <dgm:pt modelId="{951660C4-899C-41E9-BAA7-732680EE72DE}">
      <dgm:prSet phldr="0"/>
      <dgm:spPr/>
      <dgm:t>
        <a:bodyPr/>
        <a:lstStyle/>
        <a:p>
          <a:r>
            <a:rPr lang="en-US">
              <a:solidFill>
                <a:srgbClr val="000000"/>
              </a:solidFill>
              <a:latin typeface="Calibri"/>
              <a:cs typeface="Calibri"/>
            </a:rPr>
            <a:t>When you’re done, click on Setup to send it to your Leader!</a:t>
          </a:r>
          <a:endParaRPr lang="en-US"/>
        </a:p>
      </dgm:t>
    </dgm:pt>
    <dgm:pt modelId="{ADAF1A62-BDF8-4E77-824A-145FE410EA8D}" type="parTrans" cxnId="{25B9E4AE-900E-40E0-B30F-2044A0C501DF}">
      <dgm:prSet/>
      <dgm:spPr/>
      <dgm:t>
        <a:bodyPr/>
        <a:lstStyle/>
        <a:p>
          <a:endParaRPr lang="en-CA"/>
        </a:p>
      </dgm:t>
    </dgm:pt>
    <dgm:pt modelId="{BF719339-9492-43FC-9C66-E8904D36DC4F}" type="sibTrans" cxnId="{25B9E4AE-900E-40E0-B30F-2044A0C501DF}">
      <dgm:prSet/>
      <dgm:spPr/>
      <dgm:t>
        <a:bodyPr/>
        <a:lstStyle/>
        <a:p>
          <a:endParaRPr lang="en-CA"/>
        </a:p>
      </dgm:t>
    </dgm:pt>
    <dgm:pt modelId="{A1C03E9C-DE2D-4937-9CE7-1C446948AC1B}">
      <dgm:prSet phldr="0"/>
      <dgm:spPr/>
      <dgm:t>
        <a:bodyPr/>
        <a:lstStyle/>
        <a:p>
          <a:pPr>
            <a:defRPr b="1"/>
          </a:pPr>
          <a:r>
            <a:rPr lang="en-US" b="0">
              <a:latin typeface="Calibri"/>
              <a:cs typeface="Calibri"/>
            </a:rPr>
            <a:t>7.</a:t>
          </a:r>
          <a:endParaRPr lang="en-US"/>
        </a:p>
      </dgm:t>
    </dgm:pt>
    <dgm:pt modelId="{A3F57216-1D5E-4797-A12C-DD8E7764B1C6}" type="parTrans" cxnId="{FD81BC43-8E04-4BF1-ACA7-6EF060F6F60F}">
      <dgm:prSet/>
      <dgm:spPr/>
      <dgm:t>
        <a:bodyPr/>
        <a:lstStyle/>
        <a:p>
          <a:endParaRPr lang="en-CA"/>
        </a:p>
      </dgm:t>
    </dgm:pt>
    <dgm:pt modelId="{3DF40FB0-38A7-4823-801D-D288516C3D96}" type="sibTrans" cxnId="{FD81BC43-8E04-4BF1-ACA7-6EF060F6F60F}">
      <dgm:prSet/>
      <dgm:spPr/>
      <dgm:t>
        <a:bodyPr/>
        <a:lstStyle/>
        <a:p>
          <a:endParaRPr lang="en-CA"/>
        </a:p>
      </dgm:t>
    </dgm:pt>
    <dgm:pt modelId="{0B2EE8C1-77F0-4451-B703-99505C202630}" type="pres">
      <dgm:prSet presAssocID="{991D4CF3-DD9A-406D-B9C2-C7E79F746C63}" presName="root" presStyleCnt="0">
        <dgm:presLayoutVars>
          <dgm:chMax/>
          <dgm:chPref/>
          <dgm:animLvl val="lvl"/>
        </dgm:presLayoutVars>
      </dgm:prSet>
      <dgm:spPr/>
    </dgm:pt>
    <dgm:pt modelId="{812C2578-9853-42D8-89FD-E33BB0468C4E}" type="pres">
      <dgm:prSet presAssocID="{991D4CF3-DD9A-406D-B9C2-C7E79F746C63}" presName="divider" presStyleLbl="fgAccFollowNode1" presStyleIdx="0" presStyleCnt="1"/>
      <dgm:spPr>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tailEnd type="triangle" w="lg" len="lg"/>
        </a:ln>
        <a:effectLst/>
      </dgm:spPr>
    </dgm:pt>
    <dgm:pt modelId="{8B19A44F-AE88-482A-9546-FE5D08E9D246}" type="pres">
      <dgm:prSet presAssocID="{991D4CF3-DD9A-406D-B9C2-C7E79F746C63}" presName="nodes" presStyleCnt="0">
        <dgm:presLayoutVars>
          <dgm:chMax/>
          <dgm:chPref/>
          <dgm:animLvl val="lvl"/>
        </dgm:presLayoutVars>
      </dgm:prSet>
      <dgm:spPr/>
    </dgm:pt>
    <dgm:pt modelId="{81BD515C-B864-40AC-8FAE-925E8B8BDEA6}" type="pres">
      <dgm:prSet presAssocID="{14FC0490-4223-43D8-A1F6-9E552B145213}" presName="composite" presStyleCnt="0"/>
      <dgm:spPr/>
    </dgm:pt>
    <dgm:pt modelId="{66415EF8-D884-4E3C-B12A-94CFF413560C}" type="pres">
      <dgm:prSet presAssocID="{14FC0490-4223-43D8-A1F6-9E552B145213}" presName="L1TextContainer" presStyleLbl="revTx" presStyleIdx="0" presStyleCnt="7">
        <dgm:presLayoutVars>
          <dgm:chMax val="1"/>
          <dgm:chPref val="1"/>
          <dgm:bulletEnabled val="1"/>
        </dgm:presLayoutVars>
      </dgm:prSet>
      <dgm:spPr/>
    </dgm:pt>
    <dgm:pt modelId="{4F265A59-A11D-43C2-B547-BA9D1FF16263}" type="pres">
      <dgm:prSet presAssocID="{14FC0490-4223-43D8-A1F6-9E552B145213}" presName="L2TextContainerWrapper" presStyleCnt="0">
        <dgm:presLayoutVars>
          <dgm:chMax val="0"/>
          <dgm:chPref val="0"/>
          <dgm:bulletEnabled val="1"/>
        </dgm:presLayoutVars>
      </dgm:prSet>
      <dgm:spPr/>
    </dgm:pt>
    <dgm:pt modelId="{6AFE7F01-EE49-43B9-A5EA-3212209774C1}" type="pres">
      <dgm:prSet presAssocID="{14FC0490-4223-43D8-A1F6-9E552B145213}" presName="L2TextContainer" presStyleLbl="bgAcc1" presStyleIdx="0" presStyleCnt="7"/>
      <dgm:spPr/>
    </dgm:pt>
    <dgm:pt modelId="{4F20A414-FBB8-499A-B65A-D034705029AA}" type="pres">
      <dgm:prSet presAssocID="{14FC0490-4223-43D8-A1F6-9E552B145213}" presName="FlexibleEmptyPlaceHolder" presStyleCnt="0"/>
      <dgm:spPr/>
    </dgm:pt>
    <dgm:pt modelId="{DED2DACF-E1E7-459D-9153-D2B1DA6EAADA}" type="pres">
      <dgm:prSet presAssocID="{14FC0490-4223-43D8-A1F6-9E552B145213}" presName="ConnectLine" presStyleLbl="sibTrans1D1" presStyleIdx="0" presStyleCnt="7"/>
      <dgm:spPr>
        <a:noFill/>
        <a:ln w="12700" cap="flat" cmpd="sng" algn="ctr">
          <a:solidFill>
            <a:schemeClr val="dk2">
              <a:hueOff val="0"/>
              <a:satOff val="0"/>
              <a:lumOff val="0"/>
              <a:alphaOff val="0"/>
            </a:schemeClr>
          </a:solidFill>
          <a:prstDash val="dash"/>
          <a:miter lim="800000"/>
        </a:ln>
        <a:effectLst/>
      </dgm:spPr>
    </dgm:pt>
    <dgm:pt modelId="{6CE70D5D-1A44-4C03-BEDF-E2A790784030}" type="pres">
      <dgm:prSet presAssocID="{14FC0490-4223-43D8-A1F6-9E552B145213}" presName="ConnectorPoint" presStyleLbl="alignNode1" presStyleIdx="0" presStyleCnt="7"/>
      <dgm:spPr/>
    </dgm:pt>
    <dgm:pt modelId="{42C06CD1-DD91-4CDA-AF4C-5DD5A3213A12}" type="pres">
      <dgm:prSet presAssocID="{14FC0490-4223-43D8-A1F6-9E552B145213}" presName="EmptyPlaceHolder" presStyleCnt="0"/>
      <dgm:spPr/>
    </dgm:pt>
    <dgm:pt modelId="{C3A627EF-0A7A-4FC1-B314-D2FE4376F70C}" type="pres">
      <dgm:prSet presAssocID="{799D0558-EF54-42A9-B0AC-760A9A822796}" presName="spaceBetweenRectangles" presStyleCnt="0"/>
      <dgm:spPr/>
    </dgm:pt>
    <dgm:pt modelId="{2A233F3A-AF32-4977-B3C6-A2A0C19C3161}" type="pres">
      <dgm:prSet presAssocID="{DF22074C-B1E3-4228-B0B2-6C28E742FBFB}" presName="composite" presStyleCnt="0"/>
      <dgm:spPr/>
    </dgm:pt>
    <dgm:pt modelId="{C22CA480-6803-4854-AD1B-E33AE4C90711}" type="pres">
      <dgm:prSet presAssocID="{DF22074C-B1E3-4228-B0B2-6C28E742FBFB}" presName="L1TextContainer" presStyleLbl="revTx" presStyleIdx="1" presStyleCnt="7">
        <dgm:presLayoutVars>
          <dgm:chMax val="1"/>
          <dgm:chPref val="1"/>
          <dgm:bulletEnabled val="1"/>
        </dgm:presLayoutVars>
      </dgm:prSet>
      <dgm:spPr/>
    </dgm:pt>
    <dgm:pt modelId="{E4AED99D-4ABD-4ACE-BD4D-40C55F13C967}" type="pres">
      <dgm:prSet presAssocID="{DF22074C-B1E3-4228-B0B2-6C28E742FBFB}" presName="L2TextContainerWrapper" presStyleCnt="0">
        <dgm:presLayoutVars>
          <dgm:chMax val="0"/>
          <dgm:chPref val="0"/>
          <dgm:bulletEnabled val="1"/>
        </dgm:presLayoutVars>
      </dgm:prSet>
      <dgm:spPr/>
    </dgm:pt>
    <dgm:pt modelId="{EBCCE32B-1048-45B4-99D0-289EF3DF62EC}" type="pres">
      <dgm:prSet presAssocID="{DF22074C-B1E3-4228-B0B2-6C28E742FBFB}" presName="L2TextContainer" presStyleLbl="bgAcc1" presStyleIdx="1" presStyleCnt="7"/>
      <dgm:spPr/>
    </dgm:pt>
    <dgm:pt modelId="{4949A185-5F13-41A5-A626-29686736314A}" type="pres">
      <dgm:prSet presAssocID="{DF22074C-B1E3-4228-B0B2-6C28E742FBFB}" presName="FlexibleEmptyPlaceHolder" presStyleCnt="0"/>
      <dgm:spPr/>
    </dgm:pt>
    <dgm:pt modelId="{A5727807-290B-48BE-86F9-46E801C4023D}" type="pres">
      <dgm:prSet presAssocID="{DF22074C-B1E3-4228-B0B2-6C28E742FBFB}" presName="ConnectLine" presStyleLbl="sibTrans1D1" presStyleIdx="1" presStyleCnt="7"/>
      <dgm:spPr>
        <a:noFill/>
        <a:ln w="12700" cap="flat" cmpd="sng" algn="ctr">
          <a:solidFill>
            <a:schemeClr val="dk2">
              <a:hueOff val="0"/>
              <a:satOff val="0"/>
              <a:lumOff val="0"/>
              <a:alphaOff val="0"/>
            </a:schemeClr>
          </a:solidFill>
          <a:prstDash val="dash"/>
          <a:miter lim="800000"/>
        </a:ln>
        <a:effectLst/>
      </dgm:spPr>
    </dgm:pt>
    <dgm:pt modelId="{455CB446-160F-42BD-B645-41F2A4DAEDFB}" type="pres">
      <dgm:prSet presAssocID="{DF22074C-B1E3-4228-B0B2-6C28E742FBFB}" presName="ConnectorPoint" presStyleLbl="alignNode1" presStyleIdx="1" presStyleCnt="7"/>
      <dgm:spPr/>
    </dgm:pt>
    <dgm:pt modelId="{2697D635-7F92-4A23-A738-4AD08EB9C42D}" type="pres">
      <dgm:prSet presAssocID="{DF22074C-B1E3-4228-B0B2-6C28E742FBFB}" presName="EmptyPlaceHolder" presStyleCnt="0"/>
      <dgm:spPr/>
    </dgm:pt>
    <dgm:pt modelId="{28808F07-E7EB-43D5-8699-876B0039ACB9}" type="pres">
      <dgm:prSet presAssocID="{A2F48899-69ED-40BE-81E6-B7222A2D4D3F}" presName="spaceBetweenRectangles" presStyleCnt="0"/>
      <dgm:spPr/>
    </dgm:pt>
    <dgm:pt modelId="{51829AA2-B7EF-40CF-A756-5D5303CC5710}" type="pres">
      <dgm:prSet presAssocID="{26F9FE06-A505-430B-B85E-CBFA2C820DCE}" presName="composite" presStyleCnt="0"/>
      <dgm:spPr/>
    </dgm:pt>
    <dgm:pt modelId="{DCE6D9F7-945A-46FC-81F9-D5AF266141D6}" type="pres">
      <dgm:prSet presAssocID="{26F9FE06-A505-430B-B85E-CBFA2C820DCE}" presName="L1TextContainer" presStyleLbl="revTx" presStyleIdx="2" presStyleCnt="7">
        <dgm:presLayoutVars>
          <dgm:chMax val="1"/>
          <dgm:chPref val="1"/>
          <dgm:bulletEnabled val="1"/>
        </dgm:presLayoutVars>
      </dgm:prSet>
      <dgm:spPr/>
    </dgm:pt>
    <dgm:pt modelId="{C0341397-4D6D-47B9-AF2D-9279E6A4C1F7}" type="pres">
      <dgm:prSet presAssocID="{26F9FE06-A505-430B-B85E-CBFA2C820DCE}" presName="L2TextContainerWrapper" presStyleCnt="0">
        <dgm:presLayoutVars>
          <dgm:chMax val="0"/>
          <dgm:chPref val="0"/>
          <dgm:bulletEnabled val="1"/>
        </dgm:presLayoutVars>
      </dgm:prSet>
      <dgm:spPr/>
    </dgm:pt>
    <dgm:pt modelId="{F0A93E3F-DD25-499E-B861-ED6746BE1720}" type="pres">
      <dgm:prSet presAssocID="{26F9FE06-A505-430B-B85E-CBFA2C820DCE}" presName="L2TextContainer" presStyleLbl="bgAcc1" presStyleIdx="2" presStyleCnt="7"/>
      <dgm:spPr/>
    </dgm:pt>
    <dgm:pt modelId="{DC8906C4-EE95-4A09-9334-CAD5721F3D60}" type="pres">
      <dgm:prSet presAssocID="{26F9FE06-A505-430B-B85E-CBFA2C820DCE}" presName="FlexibleEmptyPlaceHolder" presStyleCnt="0"/>
      <dgm:spPr/>
    </dgm:pt>
    <dgm:pt modelId="{6A308AA5-82BC-4F59-82AF-F0D3B0995E93}" type="pres">
      <dgm:prSet presAssocID="{26F9FE06-A505-430B-B85E-CBFA2C820DCE}" presName="ConnectLine" presStyleLbl="sibTrans1D1" presStyleIdx="2" presStyleCnt="7"/>
      <dgm:spPr>
        <a:noFill/>
        <a:ln w="12700" cap="flat" cmpd="sng" algn="ctr">
          <a:solidFill>
            <a:schemeClr val="dk2">
              <a:hueOff val="0"/>
              <a:satOff val="0"/>
              <a:lumOff val="0"/>
              <a:alphaOff val="0"/>
            </a:schemeClr>
          </a:solidFill>
          <a:prstDash val="dash"/>
          <a:miter lim="800000"/>
        </a:ln>
        <a:effectLst/>
      </dgm:spPr>
    </dgm:pt>
    <dgm:pt modelId="{F102C865-60E7-415A-8167-EABE78851FBF}" type="pres">
      <dgm:prSet presAssocID="{26F9FE06-A505-430B-B85E-CBFA2C820DCE}" presName="ConnectorPoint" presStyleLbl="alignNode1" presStyleIdx="2" presStyleCnt="7"/>
      <dgm:spPr/>
    </dgm:pt>
    <dgm:pt modelId="{3AAC9D36-6C7A-410C-B369-A40344C886EB}" type="pres">
      <dgm:prSet presAssocID="{26F9FE06-A505-430B-B85E-CBFA2C820DCE}" presName="EmptyPlaceHolder" presStyleCnt="0"/>
      <dgm:spPr/>
    </dgm:pt>
    <dgm:pt modelId="{027C1D56-7734-4FAE-8939-62BE863082BB}" type="pres">
      <dgm:prSet presAssocID="{6E2CFA7B-4C81-4CBE-B13D-7789FF1260B4}" presName="spaceBetweenRectangles" presStyleCnt="0"/>
      <dgm:spPr/>
    </dgm:pt>
    <dgm:pt modelId="{DB2ABCA5-C5A7-40F6-ACE3-541E3FA14F2D}" type="pres">
      <dgm:prSet presAssocID="{F7B7B011-472D-48E8-9156-8B709D057DE9}" presName="composite" presStyleCnt="0"/>
      <dgm:spPr/>
    </dgm:pt>
    <dgm:pt modelId="{38812430-259E-4AB7-9949-9EEE5C7B216F}" type="pres">
      <dgm:prSet presAssocID="{F7B7B011-472D-48E8-9156-8B709D057DE9}" presName="L1TextContainer" presStyleLbl="revTx" presStyleIdx="3" presStyleCnt="7">
        <dgm:presLayoutVars>
          <dgm:chMax val="1"/>
          <dgm:chPref val="1"/>
          <dgm:bulletEnabled val="1"/>
        </dgm:presLayoutVars>
      </dgm:prSet>
      <dgm:spPr/>
    </dgm:pt>
    <dgm:pt modelId="{C52E837C-EB8F-4E12-8E43-31C8722433C1}" type="pres">
      <dgm:prSet presAssocID="{F7B7B011-472D-48E8-9156-8B709D057DE9}" presName="L2TextContainerWrapper" presStyleCnt="0">
        <dgm:presLayoutVars>
          <dgm:chMax val="0"/>
          <dgm:chPref val="0"/>
          <dgm:bulletEnabled val="1"/>
        </dgm:presLayoutVars>
      </dgm:prSet>
      <dgm:spPr/>
    </dgm:pt>
    <dgm:pt modelId="{E927101D-5524-4527-BF4B-DF95FD99A615}" type="pres">
      <dgm:prSet presAssocID="{F7B7B011-472D-48E8-9156-8B709D057DE9}" presName="L2TextContainer" presStyleLbl="bgAcc1" presStyleIdx="3" presStyleCnt="7"/>
      <dgm:spPr/>
    </dgm:pt>
    <dgm:pt modelId="{DCBCCF2F-151E-49D1-8CD8-818E6889C319}" type="pres">
      <dgm:prSet presAssocID="{F7B7B011-472D-48E8-9156-8B709D057DE9}" presName="FlexibleEmptyPlaceHolder" presStyleCnt="0"/>
      <dgm:spPr/>
    </dgm:pt>
    <dgm:pt modelId="{AFDE9EFC-CE71-40A2-BD52-B03DB79B5313}" type="pres">
      <dgm:prSet presAssocID="{F7B7B011-472D-48E8-9156-8B709D057DE9}" presName="ConnectLine" presStyleLbl="sibTrans1D1" presStyleIdx="3" presStyleCnt="7"/>
      <dgm:spPr>
        <a:noFill/>
        <a:ln w="12700" cap="flat" cmpd="sng" algn="ctr">
          <a:solidFill>
            <a:schemeClr val="dk2">
              <a:hueOff val="0"/>
              <a:satOff val="0"/>
              <a:lumOff val="0"/>
              <a:alphaOff val="0"/>
            </a:schemeClr>
          </a:solidFill>
          <a:prstDash val="dash"/>
          <a:miter lim="800000"/>
        </a:ln>
        <a:effectLst/>
      </dgm:spPr>
    </dgm:pt>
    <dgm:pt modelId="{EAAD544A-5096-4233-9395-F272A4F84763}" type="pres">
      <dgm:prSet presAssocID="{F7B7B011-472D-48E8-9156-8B709D057DE9}" presName="ConnectorPoint" presStyleLbl="alignNode1" presStyleIdx="3" presStyleCnt="7"/>
      <dgm:spPr/>
    </dgm:pt>
    <dgm:pt modelId="{470F9493-62F1-4BDD-8674-8E3C44A72D8F}" type="pres">
      <dgm:prSet presAssocID="{F7B7B011-472D-48E8-9156-8B709D057DE9}" presName="EmptyPlaceHolder" presStyleCnt="0"/>
      <dgm:spPr/>
    </dgm:pt>
    <dgm:pt modelId="{AAC6FE44-D586-49A0-A33B-9F84572B3700}" type="pres">
      <dgm:prSet presAssocID="{28A65883-FD74-45CB-8F68-C41FE9F6CCF7}" presName="spaceBetweenRectangles" presStyleCnt="0"/>
      <dgm:spPr/>
    </dgm:pt>
    <dgm:pt modelId="{86B37C19-F9BF-4893-9066-EE7EBB914BCC}" type="pres">
      <dgm:prSet presAssocID="{5B2BB496-EA7A-4BA2-9E43-84851C2C18E3}" presName="composite" presStyleCnt="0"/>
      <dgm:spPr/>
    </dgm:pt>
    <dgm:pt modelId="{39597704-F05C-4074-8CBB-A2A2A52B2507}" type="pres">
      <dgm:prSet presAssocID="{5B2BB496-EA7A-4BA2-9E43-84851C2C18E3}" presName="L1TextContainer" presStyleLbl="revTx" presStyleIdx="4" presStyleCnt="7">
        <dgm:presLayoutVars>
          <dgm:chMax val="1"/>
          <dgm:chPref val="1"/>
          <dgm:bulletEnabled val="1"/>
        </dgm:presLayoutVars>
      </dgm:prSet>
      <dgm:spPr/>
    </dgm:pt>
    <dgm:pt modelId="{2D32AFB4-3D58-4CD3-852D-D41455D5EC38}" type="pres">
      <dgm:prSet presAssocID="{5B2BB496-EA7A-4BA2-9E43-84851C2C18E3}" presName="L2TextContainerWrapper" presStyleCnt="0">
        <dgm:presLayoutVars>
          <dgm:chMax val="0"/>
          <dgm:chPref val="0"/>
          <dgm:bulletEnabled val="1"/>
        </dgm:presLayoutVars>
      </dgm:prSet>
      <dgm:spPr/>
    </dgm:pt>
    <dgm:pt modelId="{BFBB15DE-C811-4B2F-BB6E-90A37151006A}" type="pres">
      <dgm:prSet presAssocID="{5B2BB496-EA7A-4BA2-9E43-84851C2C18E3}" presName="L2TextContainer" presStyleLbl="bgAcc1" presStyleIdx="4" presStyleCnt="7" custLinFactNeighborX="-458"/>
      <dgm:spPr/>
    </dgm:pt>
    <dgm:pt modelId="{F021B667-62F5-4C15-8A8E-3D464758DE0F}" type="pres">
      <dgm:prSet presAssocID="{5B2BB496-EA7A-4BA2-9E43-84851C2C18E3}" presName="FlexibleEmptyPlaceHolder" presStyleCnt="0"/>
      <dgm:spPr/>
    </dgm:pt>
    <dgm:pt modelId="{CC8F6293-CAAD-46BC-BDD7-69A78AB68F11}" type="pres">
      <dgm:prSet presAssocID="{5B2BB496-EA7A-4BA2-9E43-84851C2C18E3}" presName="ConnectLine" presStyleLbl="sibTrans1D1" presStyleIdx="4" presStyleCnt="7"/>
      <dgm:spPr>
        <a:noFill/>
        <a:ln w="12700" cap="flat" cmpd="sng" algn="ctr">
          <a:solidFill>
            <a:schemeClr val="dk2">
              <a:hueOff val="0"/>
              <a:satOff val="0"/>
              <a:lumOff val="0"/>
              <a:alphaOff val="0"/>
            </a:schemeClr>
          </a:solidFill>
          <a:prstDash val="dash"/>
          <a:miter lim="800000"/>
        </a:ln>
        <a:effectLst/>
      </dgm:spPr>
    </dgm:pt>
    <dgm:pt modelId="{00E976AA-A6E0-4244-93FF-2867FE914CA6}" type="pres">
      <dgm:prSet presAssocID="{5B2BB496-EA7A-4BA2-9E43-84851C2C18E3}" presName="ConnectorPoint" presStyleLbl="alignNode1" presStyleIdx="4" presStyleCnt="7"/>
      <dgm:spPr/>
    </dgm:pt>
    <dgm:pt modelId="{AB2659A8-0BC9-4022-BECA-5D336DA40FB2}" type="pres">
      <dgm:prSet presAssocID="{5B2BB496-EA7A-4BA2-9E43-84851C2C18E3}" presName="EmptyPlaceHolder" presStyleCnt="0"/>
      <dgm:spPr/>
    </dgm:pt>
    <dgm:pt modelId="{127E5EA7-4A55-4133-8BC4-6CC08988CA57}" type="pres">
      <dgm:prSet presAssocID="{814D9E9E-6343-4E24-ABA2-788367928AD7}" presName="spaceBetweenRectangles" presStyleCnt="0"/>
      <dgm:spPr/>
    </dgm:pt>
    <dgm:pt modelId="{A7B9AAB1-6A1D-49B7-AC53-05FBDDF78AF9}" type="pres">
      <dgm:prSet presAssocID="{61C14AE1-9E2B-4F49-9881-B7DA1C863238}" presName="composite" presStyleCnt="0"/>
      <dgm:spPr/>
    </dgm:pt>
    <dgm:pt modelId="{7B708541-2050-4F4C-AF47-BE0DE697BA18}" type="pres">
      <dgm:prSet presAssocID="{61C14AE1-9E2B-4F49-9881-B7DA1C863238}" presName="L1TextContainer" presStyleLbl="revTx" presStyleIdx="5" presStyleCnt="7">
        <dgm:presLayoutVars>
          <dgm:chMax val="1"/>
          <dgm:chPref val="1"/>
          <dgm:bulletEnabled val="1"/>
        </dgm:presLayoutVars>
      </dgm:prSet>
      <dgm:spPr/>
    </dgm:pt>
    <dgm:pt modelId="{CF717DB9-3E1F-44FB-8C1E-444C91F9D727}" type="pres">
      <dgm:prSet presAssocID="{61C14AE1-9E2B-4F49-9881-B7DA1C863238}" presName="L2TextContainerWrapper" presStyleCnt="0">
        <dgm:presLayoutVars>
          <dgm:chMax val="0"/>
          <dgm:chPref val="0"/>
          <dgm:bulletEnabled val="1"/>
        </dgm:presLayoutVars>
      </dgm:prSet>
      <dgm:spPr/>
    </dgm:pt>
    <dgm:pt modelId="{11E45FB2-1C31-4853-89EE-F52AA8A08518}" type="pres">
      <dgm:prSet presAssocID="{61C14AE1-9E2B-4F49-9881-B7DA1C863238}" presName="L2TextContainer" presStyleLbl="bgAcc1" presStyleIdx="5" presStyleCnt="7"/>
      <dgm:spPr/>
    </dgm:pt>
    <dgm:pt modelId="{49C26D9E-7E11-4DF9-BD4E-98E6E8747EA8}" type="pres">
      <dgm:prSet presAssocID="{61C14AE1-9E2B-4F49-9881-B7DA1C863238}" presName="FlexibleEmptyPlaceHolder" presStyleCnt="0"/>
      <dgm:spPr/>
    </dgm:pt>
    <dgm:pt modelId="{14E778C4-F040-4267-9667-35E1A0CA216B}" type="pres">
      <dgm:prSet presAssocID="{61C14AE1-9E2B-4F49-9881-B7DA1C863238}" presName="ConnectLine" presStyleLbl="sibTrans1D1" presStyleIdx="5" presStyleCnt="7"/>
      <dgm:spPr>
        <a:noFill/>
        <a:ln w="12700" cap="flat" cmpd="sng" algn="ctr">
          <a:solidFill>
            <a:schemeClr val="dk2">
              <a:hueOff val="0"/>
              <a:satOff val="0"/>
              <a:lumOff val="0"/>
              <a:alphaOff val="0"/>
            </a:schemeClr>
          </a:solidFill>
          <a:prstDash val="dash"/>
          <a:miter lim="800000"/>
        </a:ln>
        <a:effectLst/>
      </dgm:spPr>
    </dgm:pt>
    <dgm:pt modelId="{793836F7-4169-47A2-AE75-41F96271C7BF}" type="pres">
      <dgm:prSet presAssocID="{61C14AE1-9E2B-4F49-9881-B7DA1C863238}" presName="ConnectorPoint" presStyleLbl="alignNode1" presStyleIdx="5" presStyleCnt="7"/>
      <dgm:spPr/>
    </dgm:pt>
    <dgm:pt modelId="{33068CDA-6488-4CD0-B3E7-977EAF43A9DE}" type="pres">
      <dgm:prSet presAssocID="{61C14AE1-9E2B-4F49-9881-B7DA1C863238}" presName="EmptyPlaceHolder" presStyleCnt="0"/>
      <dgm:spPr/>
    </dgm:pt>
    <dgm:pt modelId="{1EE5E7D7-DFFB-495D-9203-3E5C50D55F5F}" type="pres">
      <dgm:prSet presAssocID="{01DB6089-E772-49AD-8201-067BD213A255}" presName="spaceBetweenRectangles" presStyleCnt="0"/>
      <dgm:spPr/>
    </dgm:pt>
    <dgm:pt modelId="{0ECEF52B-CFB6-466A-9A89-7B569605E8DC}" type="pres">
      <dgm:prSet presAssocID="{A1C03E9C-DE2D-4937-9CE7-1C446948AC1B}" presName="composite" presStyleCnt="0"/>
      <dgm:spPr/>
    </dgm:pt>
    <dgm:pt modelId="{91AAF1C2-F667-423B-AF1D-6E72248E96F8}" type="pres">
      <dgm:prSet presAssocID="{A1C03E9C-DE2D-4937-9CE7-1C446948AC1B}" presName="L1TextContainer" presStyleLbl="revTx" presStyleIdx="6" presStyleCnt="7">
        <dgm:presLayoutVars>
          <dgm:chMax val="1"/>
          <dgm:chPref val="1"/>
          <dgm:bulletEnabled val="1"/>
        </dgm:presLayoutVars>
      </dgm:prSet>
      <dgm:spPr/>
    </dgm:pt>
    <dgm:pt modelId="{4828DBD5-ABD7-45D2-8BDD-30DDC1D5B34B}" type="pres">
      <dgm:prSet presAssocID="{A1C03E9C-DE2D-4937-9CE7-1C446948AC1B}" presName="L2TextContainerWrapper" presStyleCnt="0">
        <dgm:presLayoutVars>
          <dgm:chMax val="0"/>
          <dgm:chPref val="0"/>
          <dgm:bulletEnabled val="1"/>
        </dgm:presLayoutVars>
      </dgm:prSet>
      <dgm:spPr/>
    </dgm:pt>
    <dgm:pt modelId="{BED17E08-0C65-4CE6-8D8C-AAB6DA577E26}" type="pres">
      <dgm:prSet presAssocID="{A1C03E9C-DE2D-4937-9CE7-1C446948AC1B}" presName="L2TextContainer" presStyleLbl="bgAcc1" presStyleIdx="6" presStyleCnt="7"/>
      <dgm:spPr/>
    </dgm:pt>
    <dgm:pt modelId="{FC12E7C7-507C-4A02-92D5-D62651FCEA2A}" type="pres">
      <dgm:prSet presAssocID="{A1C03E9C-DE2D-4937-9CE7-1C446948AC1B}" presName="FlexibleEmptyPlaceHolder" presStyleCnt="0"/>
      <dgm:spPr/>
    </dgm:pt>
    <dgm:pt modelId="{6F6E0A1B-8C49-4D9D-A94C-00C4B90721DB}" type="pres">
      <dgm:prSet presAssocID="{A1C03E9C-DE2D-4937-9CE7-1C446948AC1B}" presName="ConnectLine" presStyleLbl="sibTrans1D1" presStyleIdx="6" presStyleCnt="7"/>
      <dgm:spPr>
        <a:noFill/>
        <a:ln w="12700" cap="flat" cmpd="sng" algn="ctr">
          <a:solidFill>
            <a:schemeClr val="dk2">
              <a:hueOff val="0"/>
              <a:satOff val="0"/>
              <a:lumOff val="0"/>
              <a:alphaOff val="0"/>
            </a:schemeClr>
          </a:solidFill>
          <a:prstDash val="dash"/>
          <a:miter lim="800000"/>
        </a:ln>
        <a:effectLst/>
      </dgm:spPr>
    </dgm:pt>
    <dgm:pt modelId="{2AF1CE40-0DF2-4C2A-8710-967232BD8C43}" type="pres">
      <dgm:prSet presAssocID="{A1C03E9C-DE2D-4937-9CE7-1C446948AC1B}" presName="ConnectorPoint" presStyleLbl="alignNode1" presStyleIdx="6" presStyleCnt="7"/>
      <dgm:spPr/>
    </dgm:pt>
    <dgm:pt modelId="{2D2F1749-B46B-4D18-9AC5-A4818C28E72B}" type="pres">
      <dgm:prSet presAssocID="{A1C03E9C-DE2D-4937-9CE7-1C446948AC1B}" presName="EmptyPlaceHolder" presStyleCnt="0"/>
      <dgm:spPr/>
    </dgm:pt>
  </dgm:ptLst>
  <dgm:cxnLst>
    <dgm:cxn modelId="{EC4F7307-F57B-4B0B-867C-AB9AB85A7548}" type="presOf" srcId="{DA09F258-1E99-45AF-AA58-87C104C0C597}" destId="{EBCCE32B-1048-45B4-99D0-289EF3DF62EC}" srcOrd="0" destOrd="0" presId="urn:microsoft.com/office/officeart/2016/7/layout/BasicTimeline"/>
    <dgm:cxn modelId="{FB15BF21-8B9B-434F-94A1-445216EAB05F}" srcId="{991D4CF3-DD9A-406D-B9C2-C7E79F746C63}" destId="{14FC0490-4223-43D8-A1F6-9E552B145213}" srcOrd="0" destOrd="0" parTransId="{4ACBA492-5A54-4CF2-AE2C-55F7201D20D5}" sibTransId="{799D0558-EF54-42A9-B0AC-760A9A822796}"/>
    <dgm:cxn modelId="{68B9093C-91AF-4539-A00E-D1E409CB0F20}" type="presOf" srcId="{F7B7B011-472D-48E8-9156-8B709D057DE9}" destId="{38812430-259E-4AB7-9949-9EEE5C7B216F}" srcOrd="0" destOrd="0" presId="urn:microsoft.com/office/officeart/2016/7/layout/BasicTimeline"/>
    <dgm:cxn modelId="{D80DF63D-B295-46E5-8FA2-737C31404C4F}" type="presOf" srcId="{DF22074C-B1E3-4228-B0B2-6C28E742FBFB}" destId="{C22CA480-6803-4854-AD1B-E33AE4C90711}" srcOrd="0" destOrd="0" presId="urn:microsoft.com/office/officeart/2016/7/layout/BasicTimeline"/>
    <dgm:cxn modelId="{48CEF75C-F5F0-46DB-A919-670BC0C67FA5}" type="presOf" srcId="{E6BB7930-B4B2-4E5B-9289-B58569CC962D}" destId="{E927101D-5524-4527-BF4B-DF95FD99A615}" srcOrd="0" destOrd="0" presId="urn:microsoft.com/office/officeart/2016/7/layout/BasicTimeline"/>
    <dgm:cxn modelId="{703BB75D-27BA-4BEF-AEF5-69AF1A3441C4}" srcId="{991D4CF3-DD9A-406D-B9C2-C7E79F746C63}" destId="{F7B7B011-472D-48E8-9156-8B709D057DE9}" srcOrd="3" destOrd="0" parTransId="{8BB36505-6773-4DA3-9317-490E0416C492}" sibTransId="{28A65883-FD74-45CB-8F68-C41FE9F6CCF7}"/>
    <dgm:cxn modelId="{FD81BC43-8E04-4BF1-ACA7-6EF060F6F60F}" srcId="{991D4CF3-DD9A-406D-B9C2-C7E79F746C63}" destId="{A1C03E9C-DE2D-4937-9CE7-1C446948AC1B}" srcOrd="6" destOrd="0" parTransId="{A3F57216-1D5E-4797-A12C-DD8E7764B1C6}" sibTransId="{3DF40FB0-38A7-4823-801D-D288516C3D96}"/>
    <dgm:cxn modelId="{A9D4F164-0A06-46BB-849A-24D581A43738}" type="presOf" srcId="{951660C4-899C-41E9-BAA7-732680EE72DE}" destId="{BFBB15DE-C811-4B2F-BB6E-90A37151006A}" srcOrd="0" destOrd="0" presId="urn:microsoft.com/office/officeart/2016/7/layout/BasicTimeline"/>
    <dgm:cxn modelId="{8F17CC45-834E-40FC-A78C-2B27D4FB7169}" type="presOf" srcId="{5E2212FC-2AC5-40D0-BEEF-86EACC36747D}" destId="{F0A93E3F-DD25-499E-B861-ED6746BE1720}" srcOrd="0" destOrd="0" presId="urn:microsoft.com/office/officeart/2016/7/layout/BasicTimeline"/>
    <dgm:cxn modelId="{B6BE7C69-C3B2-4B72-A8D1-08539A17EA79}" srcId="{991D4CF3-DD9A-406D-B9C2-C7E79F746C63}" destId="{26F9FE06-A505-430B-B85E-CBFA2C820DCE}" srcOrd="2" destOrd="0" parTransId="{0D059430-AD3A-4F16-BEF9-D25067B9D526}" sibTransId="{6E2CFA7B-4C81-4CBE-B13D-7789FF1260B4}"/>
    <dgm:cxn modelId="{5006566E-F896-4B7D-96BA-69D4EAD672F3}" type="presOf" srcId="{2CB5F5F5-D49D-414D-94B2-B88821322263}" destId="{6AFE7F01-EE49-43B9-A5EA-3212209774C1}" srcOrd="0" destOrd="0" presId="urn:microsoft.com/office/officeart/2016/7/layout/BasicTimeline"/>
    <dgm:cxn modelId="{B3D36270-4189-45C5-9BAE-F0999B1F4631}" type="presOf" srcId="{CC974CB0-C451-4D02-A4E6-E2F7B16DF468}" destId="{BED17E08-0C65-4CE6-8D8C-AAB6DA577E26}" srcOrd="0" destOrd="0" presId="urn:microsoft.com/office/officeart/2016/7/layout/BasicTimeline"/>
    <dgm:cxn modelId="{0FBFFF70-82D3-4CE3-B08D-8D8767C8660D}" srcId="{F7B7B011-472D-48E8-9156-8B709D057DE9}" destId="{E6BB7930-B4B2-4E5B-9289-B58569CC962D}" srcOrd="0" destOrd="0" parTransId="{5C6D52D1-F1D7-4F83-96AF-3BDA63CEA833}" sibTransId="{85B094B8-4C86-4BB0-A4BF-E7BFE614D379}"/>
    <dgm:cxn modelId="{CA581A53-035F-43FA-81F8-E82EA02888DF}" type="presOf" srcId="{26F9FE06-A505-430B-B85E-CBFA2C820DCE}" destId="{DCE6D9F7-945A-46FC-81F9-D5AF266141D6}" srcOrd="0" destOrd="0" presId="urn:microsoft.com/office/officeart/2016/7/layout/BasicTimeline"/>
    <dgm:cxn modelId="{090F025A-1DB2-4296-80B1-0D769506562F}" srcId="{991D4CF3-DD9A-406D-B9C2-C7E79F746C63}" destId="{5B2BB496-EA7A-4BA2-9E43-84851C2C18E3}" srcOrd="4" destOrd="0" parTransId="{54094581-B5C5-42D2-8306-F9723326B346}" sibTransId="{814D9E9E-6343-4E24-ABA2-788367928AD7}"/>
    <dgm:cxn modelId="{8715197E-D98A-49D0-9F5D-EDA36F4F9C4B}" type="presOf" srcId="{61C14AE1-9E2B-4F49-9881-B7DA1C863238}" destId="{7B708541-2050-4F4C-AF47-BE0DE697BA18}" srcOrd="0" destOrd="0" presId="urn:microsoft.com/office/officeart/2016/7/layout/BasicTimeline"/>
    <dgm:cxn modelId="{02E3CB7E-A36C-4B12-8625-821FD86A95C6}" type="presOf" srcId="{A1C03E9C-DE2D-4937-9CE7-1C446948AC1B}" destId="{91AAF1C2-F667-423B-AF1D-6E72248E96F8}" srcOrd="0" destOrd="0" presId="urn:microsoft.com/office/officeart/2016/7/layout/BasicTimeline"/>
    <dgm:cxn modelId="{7817DD83-4310-4101-AD1D-81475E689E25}" srcId="{991D4CF3-DD9A-406D-B9C2-C7E79F746C63}" destId="{DF22074C-B1E3-4228-B0B2-6C28E742FBFB}" srcOrd="1" destOrd="0" parTransId="{8D9DE988-9F36-4A37-9FD2-F5B0FC1F9549}" sibTransId="{A2F48899-69ED-40BE-81E6-B7222A2D4D3F}"/>
    <dgm:cxn modelId="{7D50B18C-35B9-4638-8CBB-3ABD20EB1C0F}" type="presOf" srcId="{0FD6D590-C964-44DA-A75A-6808F4B96B60}" destId="{11E45FB2-1C31-4853-89EE-F52AA8A08518}" srcOrd="0" destOrd="0" presId="urn:microsoft.com/office/officeart/2016/7/layout/BasicTimeline"/>
    <dgm:cxn modelId="{4BF1E79F-5B3D-48B4-8C3D-463FF9576DB4}" srcId="{991D4CF3-DD9A-406D-B9C2-C7E79F746C63}" destId="{61C14AE1-9E2B-4F49-9881-B7DA1C863238}" srcOrd="5" destOrd="0" parTransId="{9BD403EC-96C2-43CA-8E52-906211AD308A}" sibTransId="{01DB6089-E772-49AD-8201-067BD213A255}"/>
    <dgm:cxn modelId="{50F7F2A0-5410-4772-A38B-7D453307F996}" type="presOf" srcId="{991D4CF3-DD9A-406D-B9C2-C7E79F746C63}" destId="{0B2EE8C1-77F0-4451-B703-99505C202630}" srcOrd="0" destOrd="0" presId="urn:microsoft.com/office/officeart/2016/7/layout/BasicTimeline"/>
    <dgm:cxn modelId="{947513A5-15C9-4FBF-ABCC-0712EE8ADE88}" type="presOf" srcId="{14FC0490-4223-43D8-A1F6-9E552B145213}" destId="{66415EF8-D884-4E3C-B12A-94CFF413560C}" srcOrd="0" destOrd="0" presId="urn:microsoft.com/office/officeart/2016/7/layout/BasicTimeline"/>
    <dgm:cxn modelId="{25B9E4AE-900E-40E0-B30F-2044A0C501DF}" srcId="{5B2BB496-EA7A-4BA2-9E43-84851C2C18E3}" destId="{951660C4-899C-41E9-BAA7-732680EE72DE}" srcOrd="0" destOrd="0" parTransId="{ADAF1A62-BDF8-4E77-824A-145FE410EA8D}" sibTransId="{BF719339-9492-43FC-9C66-E8904D36DC4F}"/>
    <dgm:cxn modelId="{119E0EAF-776B-4197-A41E-4B540A15931F}" srcId="{14FC0490-4223-43D8-A1F6-9E552B145213}" destId="{2CB5F5F5-D49D-414D-94B2-B88821322263}" srcOrd="0" destOrd="0" parTransId="{D307B6EE-6A65-4C70-A9E5-1AEDBB4C227A}" sibTransId="{8C7E8B25-ED7B-4C59-966C-017F51B9E2DF}"/>
    <dgm:cxn modelId="{7604F5B2-7F31-4AE2-9B4D-DF520DD8667C}" srcId="{A1C03E9C-DE2D-4937-9CE7-1C446948AC1B}" destId="{CC974CB0-C451-4D02-A4E6-E2F7B16DF468}" srcOrd="0" destOrd="0" parTransId="{06EB99A1-F90A-4360-93A2-3C8463CA0E2E}" sibTransId="{318FF533-010E-4DCF-983A-6FF77F76EDBD}"/>
    <dgm:cxn modelId="{3EF9FDB6-30D9-4AE5-909C-74B50D25C1EA}" srcId="{61C14AE1-9E2B-4F49-9881-B7DA1C863238}" destId="{0FD6D590-C964-44DA-A75A-6808F4B96B60}" srcOrd="0" destOrd="0" parTransId="{C5A7C464-EDD5-4872-94C2-B6262D907F05}" sibTransId="{84D00876-85F6-432A-9ED6-ADD9D3461521}"/>
    <dgm:cxn modelId="{BF5D8FD1-5713-42D2-8C9E-CD1FC03EEE66}" srcId="{26F9FE06-A505-430B-B85E-CBFA2C820DCE}" destId="{5E2212FC-2AC5-40D0-BEEF-86EACC36747D}" srcOrd="0" destOrd="0" parTransId="{DA842FF8-68F0-46F9-97F7-67A70344C5F5}" sibTransId="{50C40385-0921-4E4B-9B42-11C782BCF5EF}"/>
    <dgm:cxn modelId="{2DB914DC-5B7E-4709-AECA-81B7BC878A6B}" srcId="{DF22074C-B1E3-4228-B0B2-6C28E742FBFB}" destId="{DA09F258-1E99-45AF-AA58-87C104C0C597}" srcOrd="0" destOrd="0" parTransId="{2284A148-FDA9-49C7-9F45-5C6DDCF6DCE0}" sibTransId="{8C0B2BCA-D204-41E3-9F51-9E891118709C}"/>
    <dgm:cxn modelId="{CFB12AF8-6CA2-4333-ACAC-BE4E91A190D5}" type="presOf" srcId="{5B2BB496-EA7A-4BA2-9E43-84851C2C18E3}" destId="{39597704-F05C-4074-8CBB-A2A2A52B2507}" srcOrd="0" destOrd="0" presId="urn:microsoft.com/office/officeart/2016/7/layout/BasicTimeline"/>
    <dgm:cxn modelId="{81435A15-66ED-4150-9BE8-879E891DDF86}" type="presParOf" srcId="{0B2EE8C1-77F0-4451-B703-99505C202630}" destId="{812C2578-9853-42D8-89FD-E33BB0468C4E}" srcOrd="0" destOrd="0" presId="urn:microsoft.com/office/officeart/2016/7/layout/BasicTimeline"/>
    <dgm:cxn modelId="{1C4D4368-F31C-47B8-A25D-0B151FF83DB1}" type="presParOf" srcId="{0B2EE8C1-77F0-4451-B703-99505C202630}" destId="{8B19A44F-AE88-482A-9546-FE5D08E9D246}" srcOrd="1" destOrd="0" presId="urn:microsoft.com/office/officeart/2016/7/layout/BasicTimeline"/>
    <dgm:cxn modelId="{A21AD102-45E5-477F-9333-FC8F6C8F0F81}" type="presParOf" srcId="{8B19A44F-AE88-482A-9546-FE5D08E9D246}" destId="{81BD515C-B864-40AC-8FAE-925E8B8BDEA6}" srcOrd="0" destOrd="0" presId="urn:microsoft.com/office/officeart/2016/7/layout/BasicTimeline"/>
    <dgm:cxn modelId="{9A888358-2579-43B5-B554-8BAE984092FE}" type="presParOf" srcId="{81BD515C-B864-40AC-8FAE-925E8B8BDEA6}" destId="{66415EF8-D884-4E3C-B12A-94CFF413560C}" srcOrd="0" destOrd="0" presId="urn:microsoft.com/office/officeart/2016/7/layout/BasicTimeline"/>
    <dgm:cxn modelId="{A3D56353-1430-4DEB-B0E4-A459EE6AC45C}" type="presParOf" srcId="{81BD515C-B864-40AC-8FAE-925E8B8BDEA6}" destId="{4F265A59-A11D-43C2-B547-BA9D1FF16263}" srcOrd="1" destOrd="0" presId="urn:microsoft.com/office/officeart/2016/7/layout/BasicTimeline"/>
    <dgm:cxn modelId="{DD54E814-A11A-45AD-8D1D-D9FA33DEA359}" type="presParOf" srcId="{4F265A59-A11D-43C2-B547-BA9D1FF16263}" destId="{6AFE7F01-EE49-43B9-A5EA-3212209774C1}" srcOrd="0" destOrd="0" presId="urn:microsoft.com/office/officeart/2016/7/layout/BasicTimeline"/>
    <dgm:cxn modelId="{74977311-F647-462E-8539-A0857CE0462F}" type="presParOf" srcId="{4F265A59-A11D-43C2-B547-BA9D1FF16263}" destId="{4F20A414-FBB8-499A-B65A-D034705029AA}" srcOrd="1" destOrd="0" presId="urn:microsoft.com/office/officeart/2016/7/layout/BasicTimeline"/>
    <dgm:cxn modelId="{96027373-8D45-4F5F-A085-49A356DE96AE}" type="presParOf" srcId="{81BD515C-B864-40AC-8FAE-925E8B8BDEA6}" destId="{DED2DACF-E1E7-459D-9153-D2B1DA6EAADA}" srcOrd="2" destOrd="0" presId="urn:microsoft.com/office/officeart/2016/7/layout/BasicTimeline"/>
    <dgm:cxn modelId="{930A2D22-A329-44AC-8899-AC1DFD1F4777}" type="presParOf" srcId="{81BD515C-B864-40AC-8FAE-925E8B8BDEA6}" destId="{6CE70D5D-1A44-4C03-BEDF-E2A790784030}" srcOrd="3" destOrd="0" presId="urn:microsoft.com/office/officeart/2016/7/layout/BasicTimeline"/>
    <dgm:cxn modelId="{B8611E3B-8B48-4C38-B57C-C0C8CEF932EE}" type="presParOf" srcId="{81BD515C-B864-40AC-8FAE-925E8B8BDEA6}" destId="{42C06CD1-DD91-4CDA-AF4C-5DD5A3213A12}" srcOrd="4" destOrd="0" presId="urn:microsoft.com/office/officeart/2016/7/layout/BasicTimeline"/>
    <dgm:cxn modelId="{72E7664C-D171-40EB-83A7-97137DC08D3A}" type="presParOf" srcId="{8B19A44F-AE88-482A-9546-FE5D08E9D246}" destId="{C3A627EF-0A7A-4FC1-B314-D2FE4376F70C}" srcOrd="1" destOrd="0" presId="urn:microsoft.com/office/officeart/2016/7/layout/BasicTimeline"/>
    <dgm:cxn modelId="{114AF5EC-666F-4FA3-B7E6-992E943582F6}" type="presParOf" srcId="{8B19A44F-AE88-482A-9546-FE5D08E9D246}" destId="{2A233F3A-AF32-4977-B3C6-A2A0C19C3161}" srcOrd="2" destOrd="0" presId="urn:microsoft.com/office/officeart/2016/7/layout/BasicTimeline"/>
    <dgm:cxn modelId="{0D2A4605-AF7B-4B22-B948-A44A6DEDCB08}" type="presParOf" srcId="{2A233F3A-AF32-4977-B3C6-A2A0C19C3161}" destId="{C22CA480-6803-4854-AD1B-E33AE4C90711}" srcOrd="0" destOrd="0" presId="urn:microsoft.com/office/officeart/2016/7/layout/BasicTimeline"/>
    <dgm:cxn modelId="{19EF4F96-F6DB-4D74-9C7B-475A97409554}" type="presParOf" srcId="{2A233F3A-AF32-4977-B3C6-A2A0C19C3161}" destId="{E4AED99D-4ABD-4ACE-BD4D-40C55F13C967}" srcOrd="1" destOrd="0" presId="urn:microsoft.com/office/officeart/2016/7/layout/BasicTimeline"/>
    <dgm:cxn modelId="{7A5389F8-937D-4E21-879F-3BA937DEB4D3}" type="presParOf" srcId="{E4AED99D-4ABD-4ACE-BD4D-40C55F13C967}" destId="{EBCCE32B-1048-45B4-99D0-289EF3DF62EC}" srcOrd="0" destOrd="0" presId="urn:microsoft.com/office/officeart/2016/7/layout/BasicTimeline"/>
    <dgm:cxn modelId="{FD101368-9810-46E7-ACE4-08AA704DCAD8}" type="presParOf" srcId="{E4AED99D-4ABD-4ACE-BD4D-40C55F13C967}" destId="{4949A185-5F13-41A5-A626-29686736314A}" srcOrd="1" destOrd="0" presId="urn:microsoft.com/office/officeart/2016/7/layout/BasicTimeline"/>
    <dgm:cxn modelId="{89EB9AA2-9073-45E9-A5DC-F4865BCBC233}" type="presParOf" srcId="{2A233F3A-AF32-4977-B3C6-A2A0C19C3161}" destId="{A5727807-290B-48BE-86F9-46E801C4023D}" srcOrd="2" destOrd="0" presId="urn:microsoft.com/office/officeart/2016/7/layout/BasicTimeline"/>
    <dgm:cxn modelId="{2DD4E606-18AE-4460-9EFC-057A427B4875}" type="presParOf" srcId="{2A233F3A-AF32-4977-B3C6-A2A0C19C3161}" destId="{455CB446-160F-42BD-B645-41F2A4DAEDFB}" srcOrd="3" destOrd="0" presId="urn:microsoft.com/office/officeart/2016/7/layout/BasicTimeline"/>
    <dgm:cxn modelId="{96619439-C22F-4D99-9027-6827520E0BA5}" type="presParOf" srcId="{2A233F3A-AF32-4977-B3C6-A2A0C19C3161}" destId="{2697D635-7F92-4A23-A738-4AD08EB9C42D}" srcOrd="4" destOrd="0" presId="urn:microsoft.com/office/officeart/2016/7/layout/BasicTimeline"/>
    <dgm:cxn modelId="{8EB45C57-614F-4E2A-8C42-F7E820E05ACA}" type="presParOf" srcId="{8B19A44F-AE88-482A-9546-FE5D08E9D246}" destId="{28808F07-E7EB-43D5-8699-876B0039ACB9}" srcOrd="3" destOrd="0" presId="urn:microsoft.com/office/officeart/2016/7/layout/BasicTimeline"/>
    <dgm:cxn modelId="{5DDF2A74-48B5-498D-BE9F-61E9141E6475}" type="presParOf" srcId="{8B19A44F-AE88-482A-9546-FE5D08E9D246}" destId="{51829AA2-B7EF-40CF-A756-5D5303CC5710}" srcOrd="4" destOrd="0" presId="urn:microsoft.com/office/officeart/2016/7/layout/BasicTimeline"/>
    <dgm:cxn modelId="{878FEAF7-E08B-4FB3-844C-8DE312EF3711}" type="presParOf" srcId="{51829AA2-B7EF-40CF-A756-5D5303CC5710}" destId="{DCE6D9F7-945A-46FC-81F9-D5AF266141D6}" srcOrd="0" destOrd="0" presId="urn:microsoft.com/office/officeart/2016/7/layout/BasicTimeline"/>
    <dgm:cxn modelId="{74101FB1-1F2D-4E75-83F4-E562CECF86E3}" type="presParOf" srcId="{51829AA2-B7EF-40CF-A756-5D5303CC5710}" destId="{C0341397-4D6D-47B9-AF2D-9279E6A4C1F7}" srcOrd="1" destOrd="0" presId="urn:microsoft.com/office/officeart/2016/7/layout/BasicTimeline"/>
    <dgm:cxn modelId="{928FCF05-4474-4C78-A116-EA8E8B862EDC}" type="presParOf" srcId="{C0341397-4D6D-47B9-AF2D-9279E6A4C1F7}" destId="{F0A93E3F-DD25-499E-B861-ED6746BE1720}" srcOrd="0" destOrd="0" presId="urn:microsoft.com/office/officeart/2016/7/layout/BasicTimeline"/>
    <dgm:cxn modelId="{AE81E631-EA28-4A29-A881-42802F4B7BD4}" type="presParOf" srcId="{C0341397-4D6D-47B9-AF2D-9279E6A4C1F7}" destId="{DC8906C4-EE95-4A09-9334-CAD5721F3D60}" srcOrd="1" destOrd="0" presId="urn:microsoft.com/office/officeart/2016/7/layout/BasicTimeline"/>
    <dgm:cxn modelId="{7CA69FC2-CFB9-402B-890E-92D31D46CBEC}" type="presParOf" srcId="{51829AA2-B7EF-40CF-A756-5D5303CC5710}" destId="{6A308AA5-82BC-4F59-82AF-F0D3B0995E93}" srcOrd="2" destOrd="0" presId="urn:microsoft.com/office/officeart/2016/7/layout/BasicTimeline"/>
    <dgm:cxn modelId="{3650F548-3E8F-4F2D-84F8-1F0D1363D59F}" type="presParOf" srcId="{51829AA2-B7EF-40CF-A756-5D5303CC5710}" destId="{F102C865-60E7-415A-8167-EABE78851FBF}" srcOrd="3" destOrd="0" presId="urn:microsoft.com/office/officeart/2016/7/layout/BasicTimeline"/>
    <dgm:cxn modelId="{2EE3119F-EC31-4890-838C-DD21279C0EF5}" type="presParOf" srcId="{51829AA2-B7EF-40CF-A756-5D5303CC5710}" destId="{3AAC9D36-6C7A-410C-B369-A40344C886EB}" srcOrd="4" destOrd="0" presId="urn:microsoft.com/office/officeart/2016/7/layout/BasicTimeline"/>
    <dgm:cxn modelId="{D6F4730C-28BF-4D9D-8225-DAB17124FA21}" type="presParOf" srcId="{8B19A44F-AE88-482A-9546-FE5D08E9D246}" destId="{027C1D56-7734-4FAE-8939-62BE863082BB}" srcOrd="5" destOrd="0" presId="urn:microsoft.com/office/officeart/2016/7/layout/BasicTimeline"/>
    <dgm:cxn modelId="{27B35D84-D36C-4056-9E39-9AEA6D743419}" type="presParOf" srcId="{8B19A44F-AE88-482A-9546-FE5D08E9D246}" destId="{DB2ABCA5-C5A7-40F6-ACE3-541E3FA14F2D}" srcOrd="6" destOrd="0" presId="urn:microsoft.com/office/officeart/2016/7/layout/BasicTimeline"/>
    <dgm:cxn modelId="{20BCD931-9B6E-47E5-A509-9DDCB901BA19}" type="presParOf" srcId="{DB2ABCA5-C5A7-40F6-ACE3-541E3FA14F2D}" destId="{38812430-259E-4AB7-9949-9EEE5C7B216F}" srcOrd="0" destOrd="0" presId="urn:microsoft.com/office/officeart/2016/7/layout/BasicTimeline"/>
    <dgm:cxn modelId="{CD1E480C-6779-46D9-B99A-F5E85ECC5C6F}" type="presParOf" srcId="{DB2ABCA5-C5A7-40F6-ACE3-541E3FA14F2D}" destId="{C52E837C-EB8F-4E12-8E43-31C8722433C1}" srcOrd="1" destOrd="0" presId="urn:microsoft.com/office/officeart/2016/7/layout/BasicTimeline"/>
    <dgm:cxn modelId="{13E53A81-D5B9-4EAD-B0E7-7C00FDC07336}" type="presParOf" srcId="{C52E837C-EB8F-4E12-8E43-31C8722433C1}" destId="{E927101D-5524-4527-BF4B-DF95FD99A615}" srcOrd="0" destOrd="0" presId="urn:microsoft.com/office/officeart/2016/7/layout/BasicTimeline"/>
    <dgm:cxn modelId="{A59C78FF-AF47-4E37-9C30-B47FF892E381}" type="presParOf" srcId="{C52E837C-EB8F-4E12-8E43-31C8722433C1}" destId="{DCBCCF2F-151E-49D1-8CD8-818E6889C319}" srcOrd="1" destOrd="0" presId="urn:microsoft.com/office/officeart/2016/7/layout/BasicTimeline"/>
    <dgm:cxn modelId="{7A5EA576-7885-47E1-9BB0-E26C2D08063C}" type="presParOf" srcId="{DB2ABCA5-C5A7-40F6-ACE3-541E3FA14F2D}" destId="{AFDE9EFC-CE71-40A2-BD52-B03DB79B5313}" srcOrd="2" destOrd="0" presId="urn:microsoft.com/office/officeart/2016/7/layout/BasicTimeline"/>
    <dgm:cxn modelId="{F11EE220-0D1D-4B9B-8CA7-FDD7386CE25E}" type="presParOf" srcId="{DB2ABCA5-C5A7-40F6-ACE3-541E3FA14F2D}" destId="{EAAD544A-5096-4233-9395-F272A4F84763}" srcOrd="3" destOrd="0" presId="urn:microsoft.com/office/officeart/2016/7/layout/BasicTimeline"/>
    <dgm:cxn modelId="{172318C7-3D3D-44A1-9665-82B7AD29016C}" type="presParOf" srcId="{DB2ABCA5-C5A7-40F6-ACE3-541E3FA14F2D}" destId="{470F9493-62F1-4BDD-8674-8E3C44A72D8F}" srcOrd="4" destOrd="0" presId="urn:microsoft.com/office/officeart/2016/7/layout/BasicTimeline"/>
    <dgm:cxn modelId="{105FFC11-75D0-40AA-8A8F-66F6004E1DDD}" type="presParOf" srcId="{8B19A44F-AE88-482A-9546-FE5D08E9D246}" destId="{AAC6FE44-D586-49A0-A33B-9F84572B3700}" srcOrd="7" destOrd="0" presId="urn:microsoft.com/office/officeart/2016/7/layout/BasicTimeline"/>
    <dgm:cxn modelId="{BB9380A0-2D50-4E0A-B934-B9CC4268E090}" type="presParOf" srcId="{8B19A44F-AE88-482A-9546-FE5D08E9D246}" destId="{86B37C19-F9BF-4893-9066-EE7EBB914BCC}" srcOrd="8" destOrd="0" presId="urn:microsoft.com/office/officeart/2016/7/layout/BasicTimeline"/>
    <dgm:cxn modelId="{CACB5BF0-985A-4090-B695-3F952B222DC7}" type="presParOf" srcId="{86B37C19-F9BF-4893-9066-EE7EBB914BCC}" destId="{39597704-F05C-4074-8CBB-A2A2A52B2507}" srcOrd="0" destOrd="0" presId="urn:microsoft.com/office/officeart/2016/7/layout/BasicTimeline"/>
    <dgm:cxn modelId="{18BCE149-09B8-410D-B111-29FAA8E1A3F2}" type="presParOf" srcId="{86B37C19-F9BF-4893-9066-EE7EBB914BCC}" destId="{2D32AFB4-3D58-4CD3-852D-D41455D5EC38}" srcOrd="1" destOrd="0" presId="urn:microsoft.com/office/officeart/2016/7/layout/BasicTimeline"/>
    <dgm:cxn modelId="{A448D6B4-6154-4ED8-94E5-A4E5C3129FFD}" type="presParOf" srcId="{2D32AFB4-3D58-4CD3-852D-D41455D5EC38}" destId="{BFBB15DE-C811-4B2F-BB6E-90A37151006A}" srcOrd="0" destOrd="0" presId="urn:microsoft.com/office/officeart/2016/7/layout/BasicTimeline"/>
    <dgm:cxn modelId="{57EE7FF4-F270-4534-9DD5-EBEE39E9D9F7}" type="presParOf" srcId="{2D32AFB4-3D58-4CD3-852D-D41455D5EC38}" destId="{F021B667-62F5-4C15-8A8E-3D464758DE0F}" srcOrd="1" destOrd="0" presId="urn:microsoft.com/office/officeart/2016/7/layout/BasicTimeline"/>
    <dgm:cxn modelId="{CE7F9BE1-3A24-4CBD-8193-D499DB14F331}" type="presParOf" srcId="{86B37C19-F9BF-4893-9066-EE7EBB914BCC}" destId="{CC8F6293-CAAD-46BC-BDD7-69A78AB68F11}" srcOrd="2" destOrd="0" presId="urn:microsoft.com/office/officeart/2016/7/layout/BasicTimeline"/>
    <dgm:cxn modelId="{06B90AE3-B6F5-47A5-B7D4-FD973C2B3490}" type="presParOf" srcId="{86B37C19-F9BF-4893-9066-EE7EBB914BCC}" destId="{00E976AA-A6E0-4244-93FF-2867FE914CA6}" srcOrd="3" destOrd="0" presId="urn:microsoft.com/office/officeart/2016/7/layout/BasicTimeline"/>
    <dgm:cxn modelId="{C5409795-6AA2-484C-97B5-9DDFC8E283AB}" type="presParOf" srcId="{86B37C19-F9BF-4893-9066-EE7EBB914BCC}" destId="{AB2659A8-0BC9-4022-BECA-5D336DA40FB2}" srcOrd="4" destOrd="0" presId="urn:microsoft.com/office/officeart/2016/7/layout/BasicTimeline"/>
    <dgm:cxn modelId="{6C5B3852-FE29-44CF-B1F6-3DCF2ACAAE41}" type="presParOf" srcId="{8B19A44F-AE88-482A-9546-FE5D08E9D246}" destId="{127E5EA7-4A55-4133-8BC4-6CC08988CA57}" srcOrd="9" destOrd="0" presId="urn:microsoft.com/office/officeart/2016/7/layout/BasicTimeline"/>
    <dgm:cxn modelId="{7B922351-9FAF-4FAC-832A-3EE77CC2A141}" type="presParOf" srcId="{8B19A44F-AE88-482A-9546-FE5D08E9D246}" destId="{A7B9AAB1-6A1D-49B7-AC53-05FBDDF78AF9}" srcOrd="10" destOrd="0" presId="urn:microsoft.com/office/officeart/2016/7/layout/BasicTimeline"/>
    <dgm:cxn modelId="{163AF8DC-D693-4B08-BD4F-5DBADE4CABF8}" type="presParOf" srcId="{A7B9AAB1-6A1D-49B7-AC53-05FBDDF78AF9}" destId="{7B708541-2050-4F4C-AF47-BE0DE697BA18}" srcOrd="0" destOrd="0" presId="urn:microsoft.com/office/officeart/2016/7/layout/BasicTimeline"/>
    <dgm:cxn modelId="{072B652F-5D10-47EA-AE87-E8A420A30A91}" type="presParOf" srcId="{A7B9AAB1-6A1D-49B7-AC53-05FBDDF78AF9}" destId="{CF717DB9-3E1F-44FB-8C1E-444C91F9D727}" srcOrd="1" destOrd="0" presId="urn:microsoft.com/office/officeart/2016/7/layout/BasicTimeline"/>
    <dgm:cxn modelId="{13742989-4E65-469A-92F5-3FDA745BAFCB}" type="presParOf" srcId="{CF717DB9-3E1F-44FB-8C1E-444C91F9D727}" destId="{11E45FB2-1C31-4853-89EE-F52AA8A08518}" srcOrd="0" destOrd="0" presId="urn:microsoft.com/office/officeart/2016/7/layout/BasicTimeline"/>
    <dgm:cxn modelId="{0C429E89-3B82-49C0-9C19-60C340D12DB1}" type="presParOf" srcId="{CF717DB9-3E1F-44FB-8C1E-444C91F9D727}" destId="{49C26D9E-7E11-4DF9-BD4E-98E6E8747EA8}" srcOrd="1" destOrd="0" presId="urn:microsoft.com/office/officeart/2016/7/layout/BasicTimeline"/>
    <dgm:cxn modelId="{4D95D8FA-B2E0-47F9-8CE1-6E9631CB10B3}" type="presParOf" srcId="{A7B9AAB1-6A1D-49B7-AC53-05FBDDF78AF9}" destId="{14E778C4-F040-4267-9667-35E1A0CA216B}" srcOrd="2" destOrd="0" presId="urn:microsoft.com/office/officeart/2016/7/layout/BasicTimeline"/>
    <dgm:cxn modelId="{32C088D9-9A64-4464-88E2-B4A3E968C883}" type="presParOf" srcId="{A7B9AAB1-6A1D-49B7-AC53-05FBDDF78AF9}" destId="{793836F7-4169-47A2-AE75-41F96271C7BF}" srcOrd="3" destOrd="0" presId="urn:microsoft.com/office/officeart/2016/7/layout/BasicTimeline"/>
    <dgm:cxn modelId="{FAA66775-72ED-4F96-8B54-B01C3E0B5603}" type="presParOf" srcId="{A7B9AAB1-6A1D-49B7-AC53-05FBDDF78AF9}" destId="{33068CDA-6488-4CD0-B3E7-977EAF43A9DE}" srcOrd="4" destOrd="0" presId="urn:microsoft.com/office/officeart/2016/7/layout/BasicTimeline"/>
    <dgm:cxn modelId="{3D4DD371-54CA-4D59-9371-EF48FD24A2E4}" type="presParOf" srcId="{8B19A44F-AE88-482A-9546-FE5D08E9D246}" destId="{1EE5E7D7-DFFB-495D-9203-3E5C50D55F5F}" srcOrd="11" destOrd="0" presId="urn:microsoft.com/office/officeart/2016/7/layout/BasicTimeline"/>
    <dgm:cxn modelId="{5D6D94D9-C871-4012-B3D3-D4148D43F61D}" type="presParOf" srcId="{8B19A44F-AE88-482A-9546-FE5D08E9D246}" destId="{0ECEF52B-CFB6-466A-9A89-7B569605E8DC}" srcOrd="12" destOrd="0" presId="urn:microsoft.com/office/officeart/2016/7/layout/BasicTimeline"/>
    <dgm:cxn modelId="{68F38C32-05A9-440A-9758-102B71CBAE6A}" type="presParOf" srcId="{0ECEF52B-CFB6-466A-9A89-7B569605E8DC}" destId="{91AAF1C2-F667-423B-AF1D-6E72248E96F8}" srcOrd="0" destOrd="0" presId="urn:microsoft.com/office/officeart/2016/7/layout/BasicTimeline"/>
    <dgm:cxn modelId="{845BE1E8-64DB-4124-808D-92461A4D671D}" type="presParOf" srcId="{0ECEF52B-CFB6-466A-9A89-7B569605E8DC}" destId="{4828DBD5-ABD7-45D2-8BDD-30DDC1D5B34B}" srcOrd="1" destOrd="0" presId="urn:microsoft.com/office/officeart/2016/7/layout/BasicTimeline"/>
    <dgm:cxn modelId="{2E188179-951A-4A4F-89EA-8854DB6AA82A}" type="presParOf" srcId="{4828DBD5-ABD7-45D2-8BDD-30DDC1D5B34B}" destId="{BED17E08-0C65-4CE6-8D8C-AAB6DA577E26}" srcOrd="0" destOrd="0" presId="urn:microsoft.com/office/officeart/2016/7/layout/BasicTimeline"/>
    <dgm:cxn modelId="{1EEE3FD2-660B-4348-8DB5-42A888D18F86}" type="presParOf" srcId="{4828DBD5-ABD7-45D2-8BDD-30DDC1D5B34B}" destId="{FC12E7C7-507C-4A02-92D5-D62651FCEA2A}" srcOrd="1" destOrd="0" presId="urn:microsoft.com/office/officeart/2016/7/layout/BasicTimeline"/>
    <dgm:cxn modelId="{F4BAC37E-49A4-4CD9-80CA-02BE1B77458F}" type="presParOf" srcId="{0ECEF52B-CFB6-466A-9A89-7B569605E8DC}" destId="{6F6E0A1B-8C49-4D9D-A94C-00C4B90721DB}" srcOrd="2" destOrd="0" presId="urn:microsoft.com/office/officeart/2016/7/layout/BasicTimeline"/>
    <dgm:cxn modelId="{C6E2A080-2ECC-4F59-8555-7E6101F9BFAE}" type="presParOf" srcId="{0ECEF52B-CFB6-466A-9A89-7B569605E8DC}" destId="{2AF1CE40-0DF2-4C2A-8710-967232BD8C43}" srcOrd="3" destOrd="0" presId="urn:microsoft.com/office/officeart/2016/7/layout/BasicTimeline"/>
    <dgm:cxn modelId="{5D8DE2FB-7031-4BDB-A89A-3D871644D557}" type="presParOf" srcId="{0ECEF52B-CFB6-466A-9A89-7B569605E8DC}" destId="{2D2F1749-B46B-4D18-9AC5-A4818C28E72B}" srcOrd="4" destOrd="0" presId="urn:microsoft.com/office/officeart/2016/7/layout/BasicTimeline"/>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2C2578-9853-42D8-89FD-E33BB0468C4E}">
      <dsp:nvSpPr>
        <dsp:cNvPr id="0" name=""/>
        <dsp:cNvSpPr/>
      </dsp:nvSpPr>
      <dsp:spPr>
        <a:xfrm>
          <a:off x="0" y="1806264"/>
          <a:ext cx="10168326" cy="0"/>
        </a:xfrm>
        <a:prstGeom prst="line">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tailEnd type="triangle" w="lg" len="lg"/>
        </a:ln>
        <a:effectLst/>
      </dsp:spPr>
      <dsp:style>
        <a:lnRef idx="1">
          <a:scrgbClr r="0" g="0" b="0"/>
        </a:lnRef>
        <a:fillRef idx="1">
          <a:scrgbClr r="0" g="0" b="0"/>
        </a:fillRef>
        <a:effectRef idx="0">
          <a:scrgbClr r="0" g="0" b="0"/>
        </a:effectRef>
        <a:fontRef idx="minor"/>
      </dsp:style>
    </dsp:sp>
    <dsp:sp modelId="{66415EF8-D884-4E3C-B12A-94CFF413560C}">
      <dsp:nvSpPr>
        <dsp:cNvPr id="0" name=""/>
        <dsp:cNvSpPr/>
      </dsp:nvSpPr>
      <dsp:spPr>
        <a:xfrm>
          <a:off x="157638" y="1964131"/>
          <a:ext cx="2293831" cy="4133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622300">
            <a:lnSpc>
              <a:spcPct val="90000"/>
            </a:lnSpc>
            <a:spcBef>
              <a:spcPct val="0"/>
            </a:spcBef>
            <a:spcAft>
              <a:spcPct val="35000"/>
            </a:spcAft>
            <a:buNone/>
            <a:defRPr b="1"/>
          </a:pPr>
          <a:r>
            <a:rPr lang="en-US" sz="1400" kern="1200">
              <a:latin typeface="Aptos Display" panose="020F0302020204030204"/>
            </a:rPr>
            <a:t>1.</a:t>
          </a:r>
          <a:endParaRPr lang="en-US" sz="1400" kern="1200"/>
        </a:p>
      </dsp:txBody>
      <dsp:txXfrm>
        <a:off x="157638" y="1964131"/>
        <a:ext cx="2293831" cy="413308"/>
      </dsp:txXfrm>
    </dsp:sp>
    <dsp:sp modelId="{6AFE7F01-EE49-43B9-A5EA-3212209774C1}">
      <dsp:nvSpPr>
        <dsp:cNvPr id="0" name=""/>
        <dsp:cNvSpPr/>
      </dsp:nvSpPr>
      <dsp:spPr>
        <a:xfrm>
          <a:off x="1241" y="510235"/>
          <a:ext cx="2606626" cy="623620"/>
        </a:xfrm>
        <a:prstGeom prst="roundRect">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l" defTabSz="533400">
            <a:lnSpc>
              <a:spcPct val="90000"/>
            </a:lnSpc>
            <a:spcBef>
              <a:spcPct val="0"/>
            </a:spcBef>
            <a:spcAft>
              <a:spcPct val="35000"/>
            </a:spcAft>
            <a:buNone/>
          </a:pPr>
          <a:r>
            <a:rPr lang="en-US" sz="1200" kern="1200" dirty="0">
              <a:latin typeface="Calibri"/>
              <a:cs typeface="Calibri"/>
            </a:rPr>
            <a:t>Log in to your Online Record Book account.</a:t>
          </a:r>
        </a:p>
      </dsp:txBody>
      <dsp:txXfrm>
        <a:off x="31684" y="540678"/>
        <a:ext cx="2545740" cy="562734"/>
      </dsp:txXfrm>
    </dsp:sp>
    <dsp:sp modelId="{DED2DACF-E1E7-459D-9153-D2B1DA6EAADA}">
      <dsp:nvSpPr>
        <dsp:cNvPr id="0" name=""/>
        <dsp:cNvSpPr/>
      </dsp:nvSpPr>
      <dsp:spPr>
        <a:xfrm>
          <a:off x="1304554" y="1133855"/>
          <a:ext cx="0" cy="694944"/>
        </a:xfrm>
        <a:prstGeom prst="line">
          <a:avLst/>
        </a:prstGeom>
        <a:noFill/>
        <a:ln w="12700" cap="flat" cmpd="sng" algn="ctr">
          <a:solidFill>
            <a:schemeClr val="dk2">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C22CA480-6803-4854-AD1B-E33AE4C90711}">
      <dsp:nvSpPr>
        <dsp:cNvPr id="0" name=""/>
        <dsp:cNvSpPr/>
      </dsp:nvSpPr>
      <dsp:spPr>
        <a:xfrm>
          <a:off x="1669482" y="1280159"/>
          <a:ext cx="2293831" cy="4133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622300">
            <a:lnSpc>
              <a:spcPct val="90000"/>
            </a:lnSpc>
            <a:spcBef>
              <a:spcPct val="0"/>
            </a:spcBef>
            <a:spcAft>
              <a:spcPct val="35000"/>
            </a:spcAft>
            <a:buNone/>
            <a:defRPr b="1"/>
          </a:pPr>
          <a:r>
            <a:rPr lang="en-US" sz="1400" kern="1200">
              <a:latin typeface="Aptos Display" panose="020F0302020204030204"/>
            </a:rPr>
            <a:t>2.</a:t>
          </a:r>
          <a:endParaRPr lang="en-US" sz="1400" kern="1200"/>
        </a:p>
      </dsp:txBody>
      <dsp:txXfrm>
        <a:off x="1669482" y="1280159"/>
        <a:ext cx="2293831" cy="413308"/>
      </dsp:txXfrm>
    </dsp:sp>
    <dsp:sp modelId="{6CE70D5D-1A44-4C03-BEDF-E2A790784030}">
      <dsp:nvSpPr>
        <dsp:cNvPr id="0" name=""/>
        <dsp:cNvSpPr/>
      </dsp:nvSpPr>
      <dsp:spPr>
        <a:xfrm>
          <a:off x="1277122" y="1801367"/>
          <a:ext cx="54864" cy="54864"/>
        </a:xfrm>
        <a:prstGeom prst="ellips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1270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EBCCE32B-1048-45B4-99D0-289EF3DF62EC}">
      <dsp:nvSpPr>
        <dsp:cNvPr id="0" name=""/>
        <dsp:cNvSpPr/>
      </dsp:nvSpPr>
      <dsp:spPr>
        <a:xfrm>
          <a:off x="1513084" y="2523744"/>
          <a:ext cx="2606626" cy="623620"/>
        </a:xfrm>
        <a:prstGeom prst="roundRect">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l" defTabSz="533400">
            <a:lnSpc>
              <a:spcPct val="90000"/>
            </a:lnSpc>
            <a:spcBef>
              <a:spcPct val="0"/>
            </a:spcBef>
            <a:spcAft>
              <a:spcPct val="35000"/>
            </a:spcAft>
            <a:buNone/>
          </a:pPr>
          <a:r>
            <a:rPr lang="en-US" sz="1200" kern="1200" dirty="0">
              <a:latin typeface="Calibri"/>
              <a:cs typeface="Calibri"/>
            </a:rPr>
            <a:t>Choose what section you want to set up!</a:t>
          </a:r>
        </a:p>
      </dsp:txBody>
      <dsp:txXfrm>
        <a:off x="1543527" y="2554187"/>
        <a:ext cx="2545740" cy="562734"/>
      </dsp:txXfrm>
    </dsp:sp>
    <dsp:sp modelId="{A5727807-290B-48BE-86F9-46E801C4023D}">
      <dsp:nvSpPr>
        <dsp:cNvPr id="0" name=""/>
        <dsp:cNvSpPr/>
      </dsp:nvSpPr>
      <dsp:spPr>
        <a:xfrm>
          <a:off x="2816397" y="1828799"/>
          <a:ext cx="0" cy="694944"/>
        </a:xfrm>
        <a:prstGeom prst="line">
          <a:avLst/>
        </a:prstGeom>
        <a:noFill/>
        <a:ln w="12700" cap="flat" cmpd="sng" algn="ctr">
          <a:solidFill>
            <a:schemeClr val="dk2">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1BB66F78-83A8-45AE-824D-1CB94D792BD5}">
      <dsp:nvSpPr>
        <dsp:cNvPr id="0" name=""/>
        <dsp:cNvSpPr/>
      </dsp:nvSpPr>
      <dsp:spPr>
        <a:xfrm>
          <a:off x="3181325" y="1964131"/>
          <a:ext cx="2293831" cy="4133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622300">
            <a:lnSpc>
              <a:spcPct val="90000"/>
            </a:lnSpc>
            <a:spcBef>
              <a:spcPct val="0"/>
            </a:spcBef>
            <a:spcAft>
              <a:spcPct val="35000"/>
            </a:spcAft>
            <a:buNone/>
            <a:defRPr b="1"/>
          </a:pPr>
          <a:r>
            <a:rPr lang="en-US" sz="1400" kern="1200">
              <a:latin typeface="Aptos Display" panose="020F0302020204030204"/>
            </a:rPr>
            <a:t>3.</a:t>
          </a:r>
          <a:endParaRPr lang="en-US" sz="1400" kern="1200"/>
        </a:p>
      </dsp:txBody>
      <dsp:txXfrm>
        <a:off x="3181325" y="1964131"/>
        <a:ext cx="2293831" cy="413308"/>
      </dsp:txXfrm>
    </dsp:sp>
    <dsp:sp modelId="{455CB446-160F-42BD-B645-41F2A4DAEDFB}">
      <dsp:nvSpPr>
        <dsp:cNvPr id="0" name=""/>
        <dsp:cNvSpPr/>
      </dsp:nvSpPr>
      <dsp:spPr>
        <a:xfrm>
          <a:off x="2788965" y="1801367"/>
          <a:ext cx="54864" cy="54864"/>
        </a:xfrm>
        <a:prstGeom prst="ellips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1270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1A6868F0-A3A4-4AA1-99C0-82289D226231}">
      <dsp:nvSpPr>
        <dsp:cNvPr id="0" name=""/>
        <dsp:cNvSpPr/>
      </dsp:nvSpPr>
      <dsp:spPr>
        <a:xfrm>
          <a:off x="3024928" y="510235"/>
          <a:ext cx="2606626" cy="623620"/>
        </a:xfrm>
        <a:prstGeom prst="roundRect">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l" defTabSz="533400">
            <a:lnSpc>
              <a:spcPct val="90000"/>
            </a:lnSpc>
            <a:spcBef>
              <a:spcPct val="0"/>
            </a:spcBef>
            <a:spcAft>
              <a:spcPct val="35000"/>
            </a:spcAft>
            <a:buNone/>
          </a:pPr>
          <a:r>
            <a:rPr lang="en-US" sz="1200" kern="1200" dirty="0">
              <a:latin typeface="Calibri"/>
              <a:cs typeface="Calibri"/>
            </a:rPr>
            <a:t>A New Activity should pop up on your screen – fill it out!</a:t>
          </a:r>
        </a:p>
      </dsp:txBody>
      <dsp:txXfrm>
        <a:off x="3055371" y="540678"/>
        <a:ext cx="2545740" cy="562734"/>
      </dsp:txXfrm>
    </dsp:sp>
    <dsp:sp modelId="{8082104F-20D5-4E04-9528-F3223F20A105}">
      <dsp:nvSpPr>
        <dsp:cNvPr id="0" name=""/>
        <dsp:cNvSpPr/>
      </dsp:nvSpPr>
      <dsp:spPr>
        <a:xfrm>
          <a:off x="4328241" y="1133855"/>
          <a:ext cx="0" cy="694944"/>
        </a:xfrm>
        <a:prstGeom prst="line">
          <a:avLst/>
        </a:prstGeom>
        <a:noFill/>
        <a:ln w="12700" cap="flat" cmpd="sng" algn="ctr">
          <a:solidFill>
            <a:schemeClr val="dk2">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38812430-259E-4AB7-9949-9EEE5C7B216F}">
      <dsp:nvSpPr>
        <dsp:cNvPr id="0" name=""/>
        <dsp:cNvSpPr/>
      </dsp:nvSpPr>
      <dsp:spPr>
        <a:xfrm>
          <a:off x="4693169" y="1280159"/>
          <a:ext cx="2293831" cy="4133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622300">
            <a:lnSpc>
              <a:spcPct val="90000"/>
            </a:lnSpc>
            <a:spcBef>
              <a:spcPct val="0"/>
            </a:spcBef>
            <a:spcAft>
              <a:spcPct val="35000"/>
            </a:spcAft>
            <a:buNone/>
            <a:defRPr b="1"/>
          </a:pPr>
          <a:r>
            <a:rPr lang="en-US" sz="1400" b="0" kern="1200">
              <a:latin typeface="Calibri"/>
              <a:cs typeface="Calibri"/>
            </a:rPr>
            <a:t>4.</a:t>
          </a:r>
        </a:p>
      </dsp:txBody>
      <dsp:txXfrm>
        <a:off x="4693169" y="1280159"/>
        <a:ext cx="2293831" cy="413308"/>
      </dsp:txXfrm>
    </dsp:sp>
    <dsp:sp modelId="{8754F105-0BA2-498E-AC73-090DA0C6AC31}">
      <dsp:nvSpPr>
        <dsp:cNvPr id="0" name=""/>
        <dsp:cNvSpPr/>
      </dsp:nvSpPr>
      <dsp:spPr>
        <a:xfrm>
          <a:off x="4300809" y="1801367"/>
          <a:ext cx="54864" cy="54864"/>
        </a:xfrm>
        <a:prstGeom prst="ellips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1270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E927101D-5524-4527-BF4B-DF95FD99A615}">
      <dsp:nvSpPr>
        <dsp:cNvPr id="0" name=""/>
        <dsp:cNvSpPr/>
      </dsp:nvSpPr>
      <dsp:spPr>
        <a:xfrm>
          <a:off x="4536771" y="2523744"/>
          <a:ext cx="2606626" cy="623620"/>
        </a:xfrm>
        <a:prstGeom prst="roundRect">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l" defTabSz="533400">
            <a:lnSpc>
              <a:spcPct val="90000"/>
            </a:lnSpc>
            <a:spcBef>
              <a:spcPct val="0"/>
            </a:spcBef>
            <a:spcAft>
              <a:spcPct val="35000"/>
            </a:spcAft>
            <a:buNone/>
          </a:pPr>
          <a:r>
            <a:rPr lang="en-US" sz="1200" kern="1200" dirty="0">
              <a:latin typeface="Calibri"/>
              <a:cs typeface="Calibri"/>
            </a:rPr>
            <a:t>Choose the Category, Subcategory, and add your SMART Goal.</a:t>
          </a:r>
        </a:p>
      </dsp:txBody>
      <dsp:txXfrm>
        <a:off x="4567214" y="2554187"/>
        <a:ext cx="2545740" cy="562734"/>
      </dsp:txXfrm>
    </dsp:sp>
    <dsp:sp modelId="{AFDE9EFC-CE71-40A2-BD52-B03DB79B5313}">
      <dsp:nvSpPr>
        <dsp:cNvPr id="0" name=""/>
        <dsp:cNvSpPr/>
      </dsp:nvSpPr>
      <dsp:spPr>
        <a:xfrm>
          <a:off x="5840084" y="1828799"/>
          <a:ext cx="0" cy="694944"/>
        </a:xfrm>
        <a:prstGeom prst="line">
          <a:avLst/>
        </a:prstGeom>
        <a:noFill/>
        <a:ln w="12700" cap="flat" cmpd="sng" algn="ctr">
          <a:solidFill>
            <a:schemeClr val="dk2">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7B708541-2050-4F4C-AF47-BE0DE697BA18}">
      <dsp:nvSpPr>
        <dsp:cNvPr id="0" name=""/>
        <dsp:cNvSpPr/>
      </dsp:nvSpPr>
      <dsp:spPr>
        <a:xfrm>
          <a:off x="6205012" y="1964131"/>
          <a:ext cx="2293831" cy="4133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622300">
            <a:lnSpc>
              <a:spcPct val="90000"/>
            </a:lnSpc>
            <a:spcBef>
              <a:spcPct val="0"/>
            </a:spcBef>
            <a:spcAft>
              <a:spcPct val="35000"/>
            </a:spcAft>
            <a:buNone/>
            <a:defRPr b="1"/>
          </a:pPr>
          <a:r>
            <a:rPr lang="en-US" sz="1400" kern="1200">
              <a:latin typeface="Calibri"/>
              <a:cs typeface="Calibri"/>
            </a:rPr>
            <a:t>5.</a:t>
          </a:r>
        </a:p>
      </dsp:txBody>
      <dsp:txXfrm>
        <a:off x="6205012" y="1964131"/>
        <a:ext cx="2293831" cy="413308"/>
      </dsp:txXfrm>
    </dsp:sp>
    <dsp:sp modelId="{EAAD544A-5096-4233-9395-F272A4F84763}">
      <dsp:nvSpPr>
        <dsp:cNvPr id="0" name=""/>
        <dsp:cNvSpPr/>
      </dsp:nvSpPr>
      <dsp:spPr>
        <a:xfrm>
          <a:off x="5812652" y="1801367"/>
          <a:ext cx="54864" cy="54864"/>
        </a:xfrm>
        <a:prstGeom prst="ellips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1270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11E45FB2-1C31-4853-89EE-F52AA8A08518}">
      <dsp:nvSpPr>
        <dsp:cNvPr id="0" name=""/>
        <dsp:cNvSpPr/>
      </dsp:nvSpPr>
      <dsp:spPr>
        <a:xfrm>
          <a:off x="6048614" y="510235"/>
          <a:ext cx="2606626" cy="623620"/>
        </a:xfrm>
        <a:prstGeom prst="roundRect">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l" defTabSz="533400">
            <a:lnSpc>
              <a:spcPct val="90000"/>
            </a:lnSpc>
            <a:spcBef>
              <a:spcPct val="0"/>
            </a:spcBef>
            <a:spcAft>
              <a:spcPct val="35000"/>
            </a:spcAft>
            <a:buNone/>
          </a:pPr>
          <a:r>
            <a:rPr lang="en-US" sz="1200" b="0" kern="1200">
              <a:latin typeface="Calibri"/>
              <a:cs typeface="Calibri"/>
            </a:rPr>
            <a:t>Add your Assessor details – name and email are must haves!</a:t>
          </a:r>
        </a:p>
      </dsp:txBody>
      <dsp:txXfrm>
        <a:off x="6079057" y="540678"/>
        <a:ext cx="2545740" cy="562734"/>
      </dsp:txXfrm>
    </dsp:sp>
    <dsp:sp modelId="{14E778C4-F040-4267-9667-35E1A0CA216B}">
      <dsp:nvSpPr>
        <dsp:cNvPr id="0" name=""/>
        <dsp:cNvSpPr/>
      </dsp:nvSpPr>
      <dsp:spPr>
        <a:xfrm>
          <a:off x="7351928" y="1133855"/>
          <a:ext cx="0" cy="694944"/>
        </a:xfrm>
        <a:prstGeom prst="line">
          <a:avLst/>
        </a:prstGeom>
        <a:noFill/>
        <a:ln w="12700" cap="flat" cmpd="sng" algn="ctr">
          <a:solidFill>
            <a:schemeClr val="dk2">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409979D5-C002-4DC0-BE9E-2D3DCBCECEFB}">
      <dsp:nvSpPr>
        <dsp:cNvPr id="0" name=""/>
        <dsp:cNvSpPr/>
      </dsp:nvSpPr>
      <dsp:spPr>
        <a:xfrm>
          <a:off x="7716855" y="1280159"/>
          <a:ext cx="2293831" cy="4133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622300">
            <a:lnSpc>
              <a:spcPct val="90000"/>
            </a:lnSpc>
            <a:spcBef>
              <a:spcPct val="0"/>
            </a:spcBef>
            <a:spcAft>
              <a:spcPct val="35000"/>
            </a:spcAft>
            <a:buNone/>
            <a:defRPr b="1"/>
          </a:pPr>
          <a:r>
            <a:rPr lang="en-US" sz="1400" b="0" kern="1200">
              <a:latin typeface="Calibri"/>
              <a:cs typeface="Calibri"/>
            </a:rPr>
            <a:t>6.</a:t>
          </a:r>
        </a:p>
      </dsp:txBody>
      <dsp:txXfrm>
        <a:off x="7716855" y="1280159"/>
        <a:ext cx="2293831" cy="413308"/>
      </dsp:txXfrm>
    </dsp:sp>
    <dsp:sp modelId="{793836F7-4169-47A2-AE75-41F96271C7BF}">
      <dsp:nvSpPr>
        <dsp:cNvPr id="0" name=""/>
        <dsp:cNvSpPr/>
      </dsp:nvSpPr>
      <dsp:spPr>
        <a:xfrm>
          <a:off x="7324496" y="1801367"/>
          <a:ext cx="54864" cy="54864"/>
        </a:xfrm>
        <a:prstGeom prst="ellips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1270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6B9FDA56-6A20-4039-965F-263301448CE7}">
      <dsp:nvSpPr>
        <dsp:cNvPr id="0" name=""/>
        <dsp:cNvSpPr/>
      </dsp:nvSpPr>
      <dsp:spPr>
        <a:xfrm>
          <a:off x="7560458" y="2523744"/>
          <a:ext cx="2606626" cy="623620"/>
        </a:xfrm>
        <a:prstGeom prst="roundRect">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l" defTabSz="533400">
            <a:lnSpc>
              <a:spcPct val="90000"/>
            </a:lnSpc>
            <a:spcBef>
              <a:spcPct val="0"/>
            </a:spcBef>
            <a:spcAft>
              <a:spcPct val="35000"/>
            </a:spcAft>
            <a:buNone/>
          </a:pPr>
          <a:r>
            <a:rPr lang="en-US" sz="1200" b="0" kern="1200" dirty="0">
              <a:latin typeface="Calibri"/>
              <a:cs typeface="Calibri"/>
            </a:rPr>
            <a:t>Once done, click on Setup and wait for your Award Leader to approve!</a:t>
          </a:r>
        </a:p>
      </dsp:txBody>
      <dsp:txXfrm>
        <a:off x="7590901" y="2554187"/>
        <a:ext cx="2545740" cy="562734"/>
      </dsp:txXfrm>
    </dsp:sp>
    <dsp:sp modelId="{D8563AE5-B92C-4DBF-9D3F-0690FC567748}">
      <dsp:nvSpPr>
        <dsp:cNvPr id="0" name=""/>
        <dsp:cNvSpPr/>
      </dsp:nvSpPr>
      <dsp:spPr>
        <a:xfrm>
          <a:off x="8863771" y="1828799"/>
          <a:ext cx="0" cy="694944"/>
        </a:xfrm>
        <a:prstGeom prst="line">
          <a:avLst/>
        </a:prstGeom>
        <a:noFill/>
        <a:ln w="12700" cap="flat" cmpd="sng" algn="ctr">
          <a:solidFill>
            <a:schemeClr val="dk2">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DDF4328C-9076-40BD-A186-08C85B831BAF}">
      <dsp:nvSpPr>
        <dsp:cNvPr id="0" name=""/>
        <dsp:cNvSpPr/>
      </dsp:nvSpPr>
      <dsp:spPr>
        <a:xfrm>
          <a:off x="8836339" y="1801367"/>
          <a:ext cx="54864" cy="54864"/>
        </a:xfrm>
        <a:prstGeom prst="ellips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1270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2C2578-9853-42D8-89FD-E33BB0468C4E}">
      <dsp:nvSpPr>
        <dsp:cNvPr id="0" name=""/>
        <dsp:cNvSpPr/>
      </dsp:nvSpPr>
      <dsp:spPr>
        <a:xfrm>
          <a:off x="0" y="1828800"/>
          <a:ext cx="10168326" cy="0"/>
        </a:xfrm>
        <a:prstGeom prst="line">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tailEnd type="triangle" w="lg" len="lg"/>
        </a:ln>
        <a:effectLst/>
      </dsp:spPr>
      <dsp:style>
        <a:lnRef idx="1">
          <a:scrgbClr r="0" g="0" b="0"/>
        </a:lnRef>
        <a:fillRef idx="1">
          <a:scrgbClr r="0" g="0" b="0"/>
        </a:fillRef>
        <a:effectRef idx="0">
          <a:scrgbClr r="0" g="0" b="0"/>
        </a:effectRef>
        <a:fontRef idx="minor"/>
      </dsp:style>
    </dsp:sp>
    <dsp:sp modelId="{66415EF8-D884-4E3C-B12A-94CFF413560C}">
      <dsp:nvSpPr>
        <dsp:cNvPr id="0" name=""/>
        <dsp:cNvSpPr/>
      </dsp:nvSpPr>
      <dsp:spPr>
        <a:xfrm>
          <a:off x="137729" y="1964131"/>
          <a:ext cx="1996725" cy="4133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622300">
            <a:lnSpc>
              <a:spcPct val="90000"/>
            </a:lnSpc>
            <a:spcBef>
              <a:spcPct val="0"/>
            </a:spcBef>
            <a:spcAft>
              <a:spcPct val="35000"/>
            </a:spcAft>
            <a:buNone/>
            <a:defRPr b="1"/>
          </a:pPr>
          <a:r>
            <a:rPr lang="en-US" sz="1400" kern="1200">
              <a:latin typeface="Aptos Display" panose="020F0302020204030204"/>
            </a:rPr>
            <a:t>1.</a:t>
          </a:r>
          <a:endParaRPr lang="en-US" sz="1400" kern="1200"/>
        </a:p>
      </dsp:txBody>
      <dsp:txXfrm>
        <a:off x="137729" y="1964131"/>
        <a:ext cx="1996725" cy="413308"/>
      </dsp:txXfrm>
    </dsp:sp>
    <dsp:sp modelId="{6AFE7F01-EE49-43B9-A5EA-3212209774C1}">
      <dsp:nvSpPr>
        <dsp:cNvPr id="0" name=""/>
        <dsp:cNvSpPr/>
      </dsp:nvSpPr>
      <dsp:spPr>
        <a:xfrm>
          <a:off x="1588" y="510235"/>
          <a:ext cx="2269006" cy="623620"/>
        </a:xfrm>
        <a:prstGeom prst="roundRect">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l" defTabSz="533400">
            <a:lnSpc>
              <a:spcPct val="90000"/>
            </a:lnSpc>
            <a:spcBef>
              <a:spcPct val="0"/>
            </a:spcBef>
            <a:spcAft>
              <a:spcPct val="35000"/>
            </a:spcAft>
            <a:buNone/>
          </a:pPr>
          <a:r>
            <a:rPr lang="en-US" sz="1200" kern="1200">
              <a:latin typeface="Calibri"/>
              <a:cs typeface="Calibri"/>
            </a:rPr>
            <a:t>Log in to your Online Record Book account.</a:t>
          </a:r>
        </a:p>
      </dsp:txBody>
      <dsp:txXfrm>
        <a:off x="32031" y="540678"/>
        <a:ext cx="2208120" cy="562734"/>
      </dsp:txXfrm>
    </dsp:sp>
    <dsp:sp modelId="{DED2DACF-E1E7-459D-9153-D2B1DA6EAADA}">
      <dsp:nvSpPr>
        <dsp:cNvPr id="0" name=""/>
        <dsp:cNvSpPr/>
      </dsp:nvSpPr>
      <dsp:spPr>
        <a:xfrm>
          <a:off x="1136091" y="1133855"/>
          <a:ext cx="0" cy="694944"/>
        </a:xfrm>
        <a:prstGeom prst="line">
          <a:avLst/>
        </a:prstGeom>
        <a:noFill/>
        <a:ln w="12700" cap="flat" cmpd="sng" algn="ctr">
          <a:solidFill>
            <a:schemeClr val="dk2">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C22CA480-6803-4854-AD1B-E33AE4C90711}">
      <dsp:nvSpPr>
        <dsp:cNvPr id="0" name=""/>
        <dsp:cNvSpPr/>
      </dsp:nvSpPr>
      <dsp:spPr>
        <a:xfrm>
          <a:off x="1453752" y="1280159"/>
          <a:ext cx="1996725" cy="4133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622300">
            <a:lnSpc>
              <a:spcPct val="90000"/>
            </a:lnSpc>
            <a:spcBef>
              <a:spcPct val="0"/>
            </a:spcBef>
            <a:spcAft>
              <a:spcPct val="35000"/>
            </a:spcAft>
            <a:buNone/>
            <a:defRPr b="1"/>
          </a:pPr>
          <a:r>
            <a:rPr lang="en-US" sz="1400" kern="1200">
              <a:latin typeface="Aptos Display" panose="020F0302020204030204"/>
            </a:rPr>
            <a:t>2.</a:t>
          </a:r>
          <a:endParaRPr lang="en-US" sz="1400" kern="1200"/>
        </a:p>
      </dsp:txBody>
      <dsp:txXfrm>
        <a:off x="1453752" y="1280159"/>
        <a:ext cx="1996725" cy="413308"/>
      </dsp:txXfrm>
    </dsp:sp>
    <dsp:sp modelId="{6CE70D5D-1A44-4C03-BEDF-E2A790784030}">
      <dsp:nvSpPr>
        <dsp:cNvPr id="0" name=""/>
        <dsp:cNvSpPr/>
      </dsp:nvSpPr>
      <dsp:spPr>
        <a:xfrm>
          <a:off x="1108659" y="1801367"/>
          <a:ext cx="54864" cy="54864"/>
        </a:xfrm>
        <a:prstGeom prst="ellips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1270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EBCCE32B-1048-45B4-99D0-289EF3DF62EC}">
      <dsp:nvSpPr>
        <dsp:cNvPr id="0" name=""/>
        <dsp:cNvSpPr/>
      </dsp:nvSpPr>
      <dsp:spPr>
        <a:xfrm>
          <a:off x="1317612" y="2523744"/>
          <a:ext cx="2269006" cy="799014"/>
        </a:xfrm>
        <a:prstGeom prst="roundRect">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l" defTabSz="533400">
            <a:lnSpc>
              <a:spcPct val="90000"/>
            </a:lnSpc>
            <a:spcBef>
              <a:spcPct val="0"/>
            </a:spcBef>
            <a:spcAft>
              <a:spcPct val="35000"/>
            </a:spcAft>
            <a:buNone/>
          </a:pPr>
          <a:r>
            <a:rPr lang="en-US" sz="1200" kern="1200">
              <a:solidFill>
                <a:srgbClr val="000000"/>
              </a:solidFill>
              <a:latin typeface="Calibri"/>
              <a:cs typeface="Calibri"/>
            </a:rPr>
            <a:t>Start with your Preparation and Training! Click on it and then Activity to fill out your dates! </a:t>
          </a:r>
        </a:p>
      </dsp:txBody>
      <dsp:txXfrm>
        <a:off x="1356617" y="2562749"/>
        <a:ext cx="2190996" cy="721004"/>
      </dsp:txXfrm>
    </dsp:sp>
    <dsp:sp modelId="{A5727807-290B-48BE-86F9-46E801C4023D}">
      <dsp:nvSpPr>
        <dsp:cNvPr id="0" name=""/>
        <dsp:cNvSpPr/>
      </dsp:nvSpPr>
      <dsp:spPr>
        <a:xfrm>
          <a:off x="2452115" y="1828799"/>
          <a:ext cx="0" cy="694944"/>
        </a:xfrm>
        <a:prstGeom prst="line">
          <a:avLst/>
        </a:prstGeom>
        <a:noFill/>
        <a:ln w="12700" cap="flat" cmpd="sng" algn="ctr">
          <a:solidFill>
            <a:schemeClr val="dk2">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DCE6D9F7-945A-46FC-81F9-D5AF266141D6}">
      <dsp:nvSpPr>
        <dsp:cNvPr id="0" name=""/>
        <dsp:cNvSpPr/>
      </dsp:nvSpPr>
      <dsp:spPr>
        <a:xfrm>
          <a:off x="2769776" y="1964131"/>
          <a:ext cx="1996725" cy="4133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622300">
            <a:lnSpc>
              <a:spcPct val="90000"/>
            </a:lnSpc>
            <a:spcBef>
              <a:spcPct val="0"/>
            </a:spcBef>
            <a:spcAft>
              <a:spcPct val="35000"/>
            </a:spcAft>
            <a:buNone/>
            <a:defRPr b="1"/>
          </a:pPr>
          <a:r>
            <a:rPr lang="en-US" sz="1400" kern="1200">
              <a:latin typeface="Aptos Display" panose="020F0302020204030204"/>
            </a:rPr>
            <a:t>3.</a:t>
          </a:r>
          <a:endParaRPr lang="en-US" sz="1400" kern="1200"/>
        </a:p>
      </dsp:txBody>
      <dsp:txXfrm>
        <a:off x="2769776" y="1964131"/>
        <a:ext cx="1996725" cy="413308"/>
      </dsp:txXfrm>
    </dsp:sp>
    <dsp:sp modelId="{455CB446-160F-42BD-B645-41F2A4DAEDFB}">
      <dsp:nvSpPr>
        <dsp:cNvPr id="0" name=""/>
        <dsp:cNvSpPr/>
      </dsp:nvSpPr>
      <dsp:spPr>
        <a:xfrm>
          <a:off x="2424683" y="1801367"/>
          <a:ext cx="54864" cy="54864"/>
        </a:xfrm>
        <a:prstGeom prst="ellips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1270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F0A93E3F-DD25-499E-B861-ED6746BE1720}">
      <dsp:nvSpPr>
        <dsp:cNvPr id="0" name=""/>
        <dsp:cNvSpPr/>
      </dsp:nvSpPr>
      <dsp:spPr>
        <a:xfrm>
          <a:off x="2633636" y="334841"/>
          <a:ext cx="2269006" cy="799014"/>
        </a:xfrm>
        <a:prstGeom prst="roundRect">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l" defTabSz="533400">
            <a:lnSpc>
              <a:spcPct val="90000"/>
            </a:lnSpc>
            <a:spcBef>
              <a:spcPct val="0"/>
            </a:spcBef>
            <a:spcAft>
              <a:spcPct val="35000"/>
            </a:spcAft>
            <a:buNone/>
          </a:pPr>
          <a:r>
            <a:rPr lang="en-US" sz="1200" kern="1200">
              <a:solidFill>
                <a:srgbClr val="000000"/>
              </a:solidFill>
              <a:latin typeface="Calibri"/>
              <a:cs typeface="Calibri"/>
            </a:rPr>
            <a:t>Once done, click on Update at the bottom to send it to your Leader.</a:t>
          </a:r>
        </a:p>
      </dsp:txBody>
      <dsp:txXfrm>
        <a:off x="2672641" y="373846"/>
        <a:ext cx="2190996" cy="721004"/>
      </dsp:txXfrm>
    </dsp:sp>
    <dsp:sp modelId="{6A308AA5-82BC-4F59-82AF-F0D3B0995E93}">
      <dsp:nvSpPr>
        <dsp:cNvPr id="0" name=""/>
        <dsp:cNvSpPr/>
      </dsp:nvSpPr>
      <dsp:spPr>
        <a:xfrm>
          <a:off x="3768139" y="1133855"/>
          <a:ext cx="0" cy="694944"/>
        </a:xfrm>
        <a:prstGeom prst="line">
          <a:avLst/>
        </a:prstGeom>
        <a:noFill/>
        <a:ln w="12700" cap="flat" cmpd="sng" algn="ctr">
          <a:solidFill>
            <a:schemeClr val="dk2">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38812430-259E-4AB7-9949-9EEE5C7B216F}">
      <dsp:nvSpPr>
        <dsp:cNvPr id="0" name=""/>
        <dsp:cNvSpPr/>
      </dsp:nvSpPr>
      <dsp:spPr>
        <a:xfrm>
          <a:off x="4085800" y="1280159"/>
          <a:ext cx="1996725" cy="4133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622300">
            <a:lnSpc>
              <a:spcPct val="90000"/>
            </a:lnSpc>
            <a:spcBef>
              <a:spcPct val="0"/>
            </a:spcBef>
            <a:spcAft>
              <a:spcPct val="35000"/>
            </a:spcAft>
            <a:buNone/>
            <a:defRPr b="1"/>
          </a:pPr>
          <a:r>
            <a:rPr lang="en-US" sz="1400" b="0" kern="1200">
              <a:latin typeface="Calibri"/>
              <a:cs typeface="Calibri"/>
            </a:rPr>
            <a:t>4.</a:t>
          </a:r>
        </a:p>
      </dsp:txBody>
      <dsp:txXfrm>
        <a:off x="4085800" y="1280159"/>
        <a:ext cx="1996725" cy="413308"/>
      </dsp:txXfrm>
    </dsp:sp>
    <dsp:sp modelId="{F102C865-60E7-415A-8167-EABE78851FBF}">
      <dsp:nvSpPr>
        <dsp:cNvPr id="0" name=""/>
        <dsp:cNvSpPr/>
      </dsp:nvSpPr>
      <dsp:spPr>
        <a:xfrm>
          <a:off x="3740707" y="1801367"/>
          <a:ext cx="54864" cy="54864"/>
        </a:xfrm>
        <a:prstGeom prst="ellips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1270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E927101D-5524-4527-BF4B-DF95FD99A615}">
      <dsp:nvSpPr>
        <dsp:cNvPr id="0" name=""/>
        <dsp:cNvSpPr/>
      </dsp:nvSpPr>
      <dsp:spPr>
        <a:xfrm>
          <a:off x="3949659" y="2523744"/>
          <a:ext cx="2269006" cy="993895"/>
        </a:xfrm>
        <a:prstGeom prst="roundRect">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l" defTabSz="533400">
            <a:lnSpc>
              <a:spcPct val="90000"/>
            </a:lnSpc>
            <a:spcBef>
              <a:spcPct val="0"/>
            </a:spcBef>
            <a:spcAft>
              <a:spcPct val="35000"/>
            </a:spcAft>
            <a:buNone/>
          </a:pPr>
          <a:r>
            <a:rPr lang="en-US" sz="1200" kern="1200" dirty="0">
              <a:solidFill>
                <a:srgbClr val="000000"/>
              </a:solidFill>
              <a:latin typeface="Calibri"/>
              <a:cs typeface="Calibri"/>
            </a:rPr>
            <a:t>Click on Practice Journey to set it up – a New Journey should pop up on your screen to fill out! </a:t>
          </a:r>
        </a:p>
      </dsp:txBody>
      <dsp:txXfrm>
        <a:off x="3998177" y="2572262"/>
        <a:ext cx="2171970" cy="896859"/>
      </dsp:txXfrm>
    </dsp:sp>
    <dsp:sp modelId="{AFDE9EFC-CE71-40A2-BD52-B03DB79B5313}">
      <dsp:nvSpPr>
        <dsp:cNvPr id="0" name=""/>
        <dsp:cNvSpPr/>
      </dsp:nvSpPr>
      <dsp:spPr>
        <a:xfrm>
          <a:off x="5084162" y="1828799"/>
          <a:ext cx="0" cy="694944"/>
        </a:xfrm>
        <a:prstGeom prst="line">
          <a:avLst/>
        </a:prstGeom>
        <a:noFill/>
        <a:ln w="12700" cap="flat" cmpd="sng" algn="ctr">
          <a:solidFill>
            <a:schemeClr val="dk2">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39597704-F05C-4074-8CBB-A2A2A52B2507}">
      <dsp:nvSpPr>
        <dsp:cNvPr id="0" name=""/>
        <dsp:cNvSpPr/>
      </dsp:nvSpPr>
      <dsp:spPr>
        <a:xfrm>
          <a:off x="5401823" y="1964131"/>
          <a:ext cx="1996725" cy="4133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622300">
            <a:lnSpc>
              <a:spcPct val="90000"/>
            </a:lnSpc>
            <a:spcBef>
              <a:spcPct val="0"/>
            </a:spcBef>
            <a:spcAft>
              <a:spcPct val="35000"/>
            </a:spcAft>
            <a:buNone/>
            <a:defRPr b="1"/>
          </a:pPr>
          <a:r>
            <a:rPr lang="en-US" sz="1400" kern="1200">
              <a:solidFill>
                <a:srgbClr val="000000"/>
              </a:solidFill>
              <a:latin typeface="Calibri"/>
              <a:cs typeface="Calibri"/>
            </a:rPr>
            <a:t>5.</a:t>
          </a:r>
          <a:endParaRPr lang="en-US" sz="1400" kern="1200">
            <a:latin typeface="Aptos Display" panose="020F0302020204030204"/>
            <a:cs typeface="Calibri"/>
          </a:endParaRPr>
        </a:p>
      </dsp:txBody>
      <dsp:txXfrm>
        <a:off x="5401823" y="1964131"/>
        <a:ext cx="1996725" cy="413308"/>
      </dsp:txXfrm>
    </dsp:sp>
    <dsp:sp modelId="{EAAD544A-5096-4233-9395-F272A4F84763}">
      <dsp:nvSpPr>
        <dsp:cNvPr id="0" name=""/>
        <dsp:cNvSpPr/>
      </dsp:nvSpPr>
      <dsp:spPr>
        <a:xfrm>
          <a:off x="5056730" y="1801367"/>
          <a:ext cx="54864" cy="54864"/>
        </a:xfrm>
        <a:prstGeom prst="ellips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1270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BFBB15DE-C811-4B2F-BB6E-90A37151006A}">
      <dsp:nvSpPr>
        <dsp:cNvPr id="0" name=""/>
        <dsp:cNvSpPr/>
      </dsp:nvSpPr>
      <dsp:spPr>
        <a:xfrm>
          <a:off x="5255291" y="510235"/>
          <a:ext cx="2269006" cy="623620"/>
        </a:xfrm>
        <a:prstGeom prst="roundRect">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l" defTabSz="533400">
            <a:lnSpc>
              <a:spcPct val="90000"/>
            </a:lnSpc>
            <a:spcBef>
              <a:spcPct val="0"/>
            </a:spcBef>
            <a:spcAft>
              <a:spcPct val="35000"/>
            </a:spcAft>
            <a:buNone/>
          </a:pPr>
          <a:r>
            <a:rPr lang="en-US" sz="1200" kern="1200">
              <a:solidFill>
                <a:srgbClr val="000000"/>
              </a:solidFill>
              <a:latin typeface="Calibri"/>
              <a:cs typeface="Calibri"/>
            </a:rPr>
            <a:t>When you’re done, click on Setup to send it to your Leader!</a:t>
          </a:r>
          <a:endParaRPr lang="en-US" sz="1200" kern="1200"/>
        </a:p>
      </dsp:txBody>
      <dsp:txXfrm>
        <a:off x="5285734" y="540678"/>
        <a:ext cx="2208120" cy="562734"/>
      </dsp:txXfrm>
    </dsp:sp>
    <dsp:sp modelId="{CC8F6293-CAAD-46BC-BDD7-69A78AB68F11}">
      <dsp:nvSpPr>
        <dsp:cNvPr id="0" name=""/>
        <dsp:cNvSpPr/>
      </dsp:nvSpPr>
      <dsp:spPr>
        <a:xfrm>
          <a:off x="6400186" y="1133855"/>
          <a:ext cx="0" cy="694944"/>
        </a:xfrm>
        <a:prstGeom prst="line">
          <a:avLst/>
        </a:prstGeom>
        <a:noFill/>
        <a:ln w="12700" cap="flat" cmpd="sng" algn="ctr">
          <a:solidFill>
            <a:schemeClr val="dk2">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7B708541-2050-4F4C-AF47-BE0DE697BA18}">
      <dsp:nvSpPr>
        <dsp:cNvPr id="0" name=""/>
        <dsp:cNvSpPr/>
      </dsp:nvSpPr>
      <dsp:spPr>
        <a:xfrm>
          <a:off x="6717847" y="1280159"/>
          <a:ext cx="1996725" cy="4133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622300">
            <a:lnSpc>
              <a:spcPct val="90000"/>
            </a:lnSpc>
            <a:spcBef>
              <a:spcPct val="0"/>
            </a:spcBef>
            <a:spcAft>
              <a:spcPct val="35000"/>
            </a:spcAft>
            <a:buNone/>
            <a:defRPr b="1"/>
          </a:pPr>
          <a:r>
            <a:rPr lang="en-US" sz="1400" kern="1200">
              <a:latin typeface="Calibri"/>
              <a:cs typeface="Calibri"/>
            </a:rPr>
            <a:t>6.</a:t>
          </a:r>
        </a:p>
      </dsp:txBody>
      <dsp:txXfrm>
        <a:off x="6717847" y="1280159"/>
        <a:ext cx="1996725" cy="413308"/>
      </dsp:txXfrm>
    </dsp:sp>
    <dsp:sp modelId="{00E976AA-A6E0-4244-93FF-2867FE914CA6}">
      <dsp:nvSpPr>
        <dsp:cNvPr id="0" name=""/>
        <dsp:cNvSpPr/>
      </dsp:nvSpPr>
      <dsp:spPr>
        <a:xfrm>
          <a:off x="6372754" y="1801367"/>
          <a:ext cx="54864" cy="54864"/>
        </a:xfrm>
        <a:prstGeom prst="ellips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1270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11E45FB2-1C31-4853-89EE-F52AA8A08518}">
      <dsp:nvSpPr>
        <dsp:cNvPr id="0" name=""/>
        <dsp:cNvSpPr/>
      </dsp:nvSpPr>
      <dsp:spPr>
        <a:xfrm>
          <a:off x="6581707" y="2523744"/>
          <a:ext cx="2269006" cy="993895"/>
        </a:xfrm>
        <a:prstGeom prst="roundRect">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l" defTabSz="533400">
            <a:lnSpc>
              <a:spcPct val="90000"/>
            </a:lnSpc>
            <a:spcBef>
              <a:spcPct val="0"/>
            </a:spcBef>
            <a:spcAft>
              <a:spcPct val="35000"/>
            </a:spcAft>
            <a:buNone/>
          </a:pPr>
          <a:r>
            <a:rPr lang="en-US" sz="1200" b="0" kern="1200">
              <a:solidFill>
                <a:srgbClr val="000000"/>
              </a:solidFill>
              <a:latin typeface="Calibri"/>
              <a:cs typeface="Calibri"/>
            </a:rPr>
            <a:t>Filling out your Qualifying Journey? Click on it – a New Journey should pop up on your screen to fill out! </a:t>
          </a:r>
        </a:p>
      </dsp:txBody>
      <dsp:txXfrm>
        <a:off x="6630225" y="2572262"/>
        <a:ext cx="2171970" cy="896859"/>
      </dsp:txXfrm>
    </dsp:sp>
    <dsp:sp modelId="{14E778C4-F040-4267-9667-35E1A0CA216B}">
      <dsp:nvSpPr>
        <dsp:cNvPr id="0" name=""/>
        <dsp:cNvSpPr/>
      </dsp:nvSpPr>
      <dsp:spPr>
        <a:xfrm>
          <a:off x="7716210" y="1828799"/>
          <a:ext cx="0" cy="694944"/>
        </a:xfrm>
        <a:prstGeom prst="line">
          <a:avLst/>
        </a:prstGeom>
        <a:noFill/>
        <a:ln w="12700" cap="flat" cmpd="sng" algn="ctr">
          <a:solidFill>
            <a:schemeClr val="dk2">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91AAF1C2-F667-423B-AF1D-6E72248E96F8}">
      <dsp:nvSpPr>
        <dsp:cNvPr id="0" name=""/>
        <dsp:cNvSpPr/>
      </dsp:nvSpPr>
      <dsp:spPr>
        <a:xfrm>
          <a:off x="8033871" y="1964131"/>
          <a:ext cx="1996725" cy="4133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622300">
            <a:lnSpc>
              <a:spcPct val="90000"/>
            </a:lnSpc>
            <a:spcBef>
              <a:spcPct val="0"/>
            </a:spcBef>
            <a:spcAft>
              <a:spcPct val="35000"/>
            </a:spcAft>
            <a:buNone/>
            <a:defRPr b="1"/>
          </a:pPr>
          <a:r>
            <a:rPr lang="en-US" sz="1400" b="0" kern="1200">
              <a:latin typeface="Calibri"/>
              <a:cs typeface="Calibri"/>
            </a:rPr>
            <a:t>7.</a:t>
          </a:r>
          <a:endParaRPr lang="en-US" sz="1400" kern="1200"/>
        </a:p>
      </dsp:txBody>
      <dsp:txXfrm>
        <a:off x="8033871" y="1964131"/>
        <a:ext cx="1996725" cy="413308"/>
      </dsp:txXfrm>
    </dsp:sp>
    <dsp:sp modelId="{793836F7-4169-47A2-AE75-41F96271C7BF}">
      <dsp:nvSpPr>
        <dsp:cNvPr id="0" name=""/>
        <dsp:cNvSpPr/>
      </dsp:nvSpPr>
      <dsp:spPr>
        <a:xfrm>
          <a:off x="7688778" y="1801367"/>
          <a:ext cx="54864" cy="54864"/>
        </a:xfrm>
        <a:prstGeom prst="ellips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1270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BED17E08-0C65-4CE6-8D8C-AAB6DA577E26}">
      <dsp:nvSpPr>
        <dsp:cNvPr id="0" name=""/>
        <dsp:cNvSpPr/>
      </dsp:nvSpPr>
      <dsp:spPr>
        <a:xfrm>
          <a:off x="7897730" y="510235"/>
          <a:ext cx="2269006" cy="623620"/>
        </a:xfrm>
        <a:prstGeom prst="roundRect">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l" defTabSz="533400">
            <a:lnSpc>
              <a:spcPct val="90000"/>
            </a:lnSpc>
            <a:spcBef>
              <a:spcPct val="0"/>
            </a:spcBef>
            <a:spcAft>
              <a:spcPct val="35000"/>
            </a:spcAft>
            <a:buNone/>
          </a:pPr>
          <a:r>
            <a:rPr lang="en-US" sz="1200" b="0" kern="1200">
              <a:solidFill>
                <a:srgbClr val="000000"/>
              </a:solidFill>
              <a:latin typeface="Calibri"/>
              <a:cs typeface="Calibri"/>
            </a:rPr>
            <a:t>When you’re done, click on Setup to send it to your Leader!</a:t>
          </a:r>
        </a:p>
      </dsp:txBody>
      <dsp:txXfrm>
        <a:off x="7928173" y="540678"/>
        <a:ext cx="2208120" cy="562734"/>
      </dsp:txXfrm>
    </dsp:sp>
    <dsp:sp modelId="{6F6E0A1B-8C49-4D9D-A94C-00C4B90721DB}">
      <dsp:nvSpPr>
        <dsp:cNvPr id="0" name=""/>
        <dsp:cNvSpPr/>
      </dsp:nvSpPr>
      <dsp:spPr>
        <a:xfrm>
          <a:off x="9032234" y="1133855"/>
          <a:ext cx="0" cy="694944"/>
        </a:xfrm>
        <a:prstGeom prst="line">
          <a:avLst/>
        </a:prstGeom>
        <a:noFill/>
        <a:ln w="12700" cap="flat" cmpd="sng" algn="ctr">
          <a:solidFill>
            <a:schemeClr val="dk2">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2AF1CE40-0DF2-4C2A-8710-967232BD8C43}">
      <dsp:nvSpPr>
        <dsp:cNvPr id="0" name=""/>
        <dsp:cNvSpPr/>
      </dsp:nvSpPr>
      <dsp:spPr>
        <a:xfrm>
          <a:off x="9004802" y="1801367"/>
          <a:ext cx="54864" cy="54864"/>
        </a:xfrm>
        <a:prstGeom prst="ellips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1270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16/7/layout/BasicTimeline">
  <dgm:title val="Basic Timeline"/>
  <dgm:desc val="Use to show a list of events in chronological order. The rounded rectangular shape contains the description while the date is shown below on the time line. It's the perfect SmartArt for displaying large amount of text with a medium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dgm:constr type="ctrY" for="ch" forName="divider" refType="h" fact="0.5"/>
      <dgm:constr type="l" for="ch" forName="divider"/>
      <dgm:constr type="w" for="ch" forName="nodes" refType="w"/>
      <dgm:constr type="h" for="ch" forName="nodes" refType="h"/>
    </dgm:constrLst>
    <dgm:layoutNode name="divider" styleLbl="fgAccFollowNode1">
      <dgm:alg type="sp"/>
      <dgm:choose name="ArrowShape">
        <dgm:if name="ArrowShapeLTR" func="var" arg="dir" op="equ" val="norm">
          <dgm:shape xmlns:r="http://schemas.openxmlformats.org/officeDocument/2006/relationships" type="line" r:blip="" zOrderOff="-1">
            <dgm:adjLst/>
            <dgm:extLst>
              <a:ext uri="{B698B0E9-8C71-41B9-8309-B3DCBF30829C}">
                <dgm1612:spPr xmlns:dgm1612="http://schemas.microsoft.com/office/drawing/2016/12/diagram">
                  <a:ln>
                    <a:tailEnd type="triangle" w="lg" len="lg"/>
                  </a:ln>
                </dgm1612:spPr>
              </a:ext>
            </dgm:extLst>
          </dgm:shape>
        </dgm:if>
        <dgm:else name="ArrowShapeRTL">
          <dgm:shape xmlns:r="http://schemas.openxmlformats.org/officeDocument/2006/relationships" type="line" r:blip="" zOrderOff="-1">
            <dgm:adjLst/>
            <dgm:extLst>
              <a:ext uri="{B698B0E9-8C71-41B9-8309-B3DCBF30829C}">
                <dgm1612:spPr xmlns:dgm1612="http://schemas.microsoft.com/office/drawing/2016/12/diagram">
                  <a:ln>
                    <a:headEnd type="triangle" w="lg" len="lg"/>
                  </a:ln>
                </dgm1612:spPr>
              </a:ext>
            </dgm:extLst>
          </dgm:shape>
        </dgm:else>
      </dgm:choos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presOf/>
      <dgm:shape xmlns:r="http://schemas.openxmlformats.org/officeDocument/2006/relationships" r:blip="">
        <dgm:adjLst/>
      </dgm:shape>
      <dgm:choose name="constrBasedOnChildrenCount">
        <dgm:if name="constrForTwoChildren" axis="ch" ptType="node" func="cnt" op="lte" val="2">
          <dgm:constrLst>
            <dgm:constr type="primFontSz" for="des" forName="L1TextContainer" val="20"/>
            <dgm:constr type="primFontSz" for="des" forName="L2TextContainer" refType="primFontSz" refFor="des" refForName="L1TextContainer" op="equ" fact="0.85"/>
            <dgm:constr type="w" for="ch" forName="composite" refType="w"/>
            <dgm:constr type="h" for="ch" forName="composite" refType="h"/>
            <dgm:constr type="w" for="ch" forName="spaceBetweenRectangles" refType="w" refFor="ch" refForName="composite" fact="0.16"/>
            <dgm:constr type="w" for="ch" ptType="sibTrans" op="equ"/>
            <dgm:constr type="primFontSz" for="des" forName="L1TextContainer" op="equ"/>
            <dgm:constr type="primFontSz" for="des" forName="L2TextContainer" op="equ"/>
          </dgm:constrLst>
        </dgm:if>
        <dgm:else name="constrForRest">
          <dgm:constrLst>
            <dgm:constr type="primFontSz" for="des" forName="L1TextContainer" val="20"/>
            <dgm:constr type="primFontSz" for="des" forName="L2TextContainer" refType="primFontSz" refFor="des" refForName="L1TextContainer" op="equ" fact="0.85"/>
            <dgm:constr type="w" for="ch" forName="composite" refType="w"/>
            <dgm:constr type="h" for="ch" forName="composite" refType="h"/>
            <dgm:constr type="w" for="ch" forName="spaceBetweenRectangles" refType="w" refFor="ch" refForName="composite" fact="-0.42"/>
            <dgm:constr type="w" for="ch" ptType="sibTrans" op="equ"/>
            <dgm:constr type="primFontSz" for="des" forName="L1TextContainer" op="equ"/>
            <dgm:constr type="primFontSz" for="des" forName="L2TextContainer" op="equ"/>
          </dgm:constrLst>
        </dgm:else>
      </dgm:choose>
      <dgm:forEach name="nodesForEach" axis="ch" ptType="node">
        <dgm:layoutNode name="composite">
          <dgm:alg type="composite"/>
          <dgm:shape xmlns:r="http://schemas.openxmlformats.org/officeDocument/2006/relationships" r:blip="">
            <dgm:adjLst/>
          </dgm:shape>
          <dgm:choose name="CaseForPlacingNodesAboveAndBelowDivider">
            <dgm:if name="CaseForPlacingNodeAboveDivider" axis="self" ptType="node" func="posOdd" op="equ" val="1">
              <dgm:constrLst>
                <dgm:constr type="w" for="ch" forName="L1TextContainer" refType="w" fact="0.88"/>
                <dgm:constr type="l" for="ch" forName="L1TextContainer" refType="w" fact="0.06"/>
                <dgm:constr type="t" for="ch" forName="L1TextContainer" refType="h" fact="0.537"/>
                <dgm:constr type="h" for="ch" forName="L1TextContainer" refType="h" fact="0.113"/>
                <dgm:constr type="w" for="ch" forName="L2TextContainerWrapper" refType="w"/>
                <dgm:constr type="h" for="ch" forName="L2TextContainerWrapper" refType="h" fact="0.31"/>
                <dgm:constr type="b" for="ch" forName="L2TextContainerWrapper" refType="h" fact="0.31"/>
                <dgm:constr type="w" for="ch" forName="ConnectLine"/>
                <dgm:constr type="l" for="ch" forName="ConnectLine" refType="w" fact="0.5"/>
                <dgm:constr type="h" for="ch" forName="ConnectLine" refType="h" fact="0.19"/>
                <dgm:constr type="t" for="ch" forName="ConnectLine" refType="h" fact="0.31"/>
                <dgm:constr type="w" for="ch" forName="ConnectorPoint" refType="h" fact="0.015"/>
                <dgm:constr type="h" for="ch" forName="ConnectorPoint" refType="h" fact="0.015"/>
                <dgm:constr type="ctrX" for="ch" forName="ConnectorPoint" refType="w" fact="0.5"/>
                <dgm:constr type="ctrY" for="ch" forName="ConnectorPoint" refType="h" fact="0.5"/>
                <dgm:constr type="w" for="ch" forName="EmptyPlaceHolder" refType="w"/>
                <dgm:constr type="t" for="ch" forName="EmptyPlaceHolder" refType="h" fact="0.65"/>
                <dgm:constr type="h" for="ch" forName="EmptyPlaceHolder" refType="h" fact="0.35"/>
              </dgm:constrLst>
            </dgm:if>
            <dgm:else name="CaseForPlacingNodeBelowDivider">
              <dgm:constrLst>
                <dgm:constr type="w" for="ch" forName="L1TextContainer" refType="w" fact="0.88"/>
                <dgm:constr type="l" for="ch" forName="L1TextContainer" refType="w" fact="0.06"/>
                <dgm:constr type="t" for="ch" forName="L1TextContainer" refType="h" fact="0.35"/>
                <dgm:constr type="h" for="ch" forName="L1TextContainer" refType="h" fact="0.113"/>
                <dgm:constr type="w" for="ch" forName="L2TextContainerWrapper" refType="w"/>
                <dgm:constr type="h" for="ch" forName="L2TextContainerWrapper" refType="h" fact="0.31"/>
                <dgm:constr type="t" for="ch" forName="L2TextContainerWrapper" refType="h" fact="0.69"/>
                <dgm:constr type="w" for="ch" forName="ConnectLine"/>
                <dgm:constr type="l" for="ch" forName="ConnectLine" refType="w" fact="0.5"/>
                <dgm:constr type="h" for="ch" forName="ConnectLine" refType="h" fact="0.19"/>
                <dgm:constr type="t" for="ch" forName="ConnectLine" refType="h" fact="0.5"/>
                <dgm:constr type="w" for="ch" forName="ConnectorPoint" refType="h" fact="0.015"/>
                <dgm:constr type="h" for="ch" forName="ConnectorPoint" refType="h" fact="0.015"/>
                <dgm:constr type="ctrX" for="ch" forName="ConnectorPoint" refType="w" fact="0.5"/>
                <dgm:constr type="ctrY" for="ch" forName="ConnectorPoint" refType="h" fact="0.5"/>
                <dgm:constr type="w" for="ch" forName="EmptyPlaceHolder" refType="w"/>
                <dgm:constr type="h" for="ch" forName="EmptyPlaceHolder" refType="h" fact="0.35"/>
                <dgm:constr type="t" for="ch" forName="EmptyPlaceHolder" refType="h" fact="0"/>
              </dgm:constrLst>
            </dgm:else>
          </dgm:choose>
          <dgm:layoutNode name="L1TextContainer" styleLbl="revTx">
            <dgm:varLst>
              <dgm:chMax val="1"/>
              <dgm:chPref val="1"/>
              <dgm:bulletEnabled val="1"/>
            </dgm:varLst>
            <dgm:choose name="casesForTxtDirLogic">
              <dgm:if name="Name78" axis="self" ptType="node" func="posOdd" op="equ" val="1">
                <dgm:alg type="tx">
                  <dgm:param type="txAnchorHorz" val="ctr"/>
                  <dgm:param type="txAnchorVert" val="t"/>
                  <dgm:param type="parTxLTRAlign" val="ctr"/>
                  <dgm:param type="parTxRTLAlign" val="ctr"/>
                </dgm:alg>
              </dgm:if>
              <dgm:else name="Name89">
                <dgm:alg type="tx">
                  <dgm:param type="txAnchorHorz" val="ctr"/>
                  <dgm:param type="txAnchorVert" val="b"/>
                  <dgm:param type="parTxLTRAlign" val="ctr"/>
                  <dgm:param type="parTxRTLAlign" val="ctr"/>
                </dgm:alg>
              </dgm:else>
            </dgm:choose>
            <dgm:shape xmlns:r="http://schemas.openxmlformats.org/officeDocument/2006/relationships" type="rect" r:blip="">
              <dgm:adjLst/>
            </dgm:shape>
            <dgm:presOf axis="self"/>
            <dgm:constrLst>
              <dgm:constr type="lMarg"/>
              <dgm:constr type="rMarg"/>
              <dgm:constr type="tMarg"/>
              <dgm:constr type="bMarg"/>
            </dgm:constrLst>
            <dgm:ruleLst>
              <dgm:rule type="primFontSz" val="14" fact="NaN" max="NaN"/>
            </dgm:ruleLst>
          </dgm:layoutNode>
          <dgm:layoutNode name="L2TextContainerWrapper">
            <dgm:varLst>
              <dgm:chMax val="0"/>
              <dgm:chPref val="0"/>
              <dgm:bulletEnabled val="1"/>
            </dgm:varLst>
            <dgm:alg type="composite"/>
            <dgm:choose name="L2TextContainerConstr">
              <dgm:if name="CaseForPlacingL2TextContaineAboveDivider" axis="self" ptType="node" func="posOdd" op="equ" val="1">
                <dgm:constrLst>
                  <dgm:constr type="h" for="ch" forName="L2TextContainer" refType="h" fact="0.55"/>
                  <dgm:constr type="b" for="ch" forName="L2TextContainer" refType="h"/>
                  <dgm:constr type="h" for="ch" forName="FlexibleEmptyPlaceHolder" refType="h" fact="0.45"/>
                </dgm:constrLst>
              </dgm:if>
              <dgm:else name="CaseForPlacingL2TextContaineBelowDivider">
                <dgm:constrLst>
                  <dgm:constr type="h" for="ch" forName="L2TextContainer" refType="h" fact="0.55"/>
                  <dgm:constr type="h" for="ch" forName="FlexibleEmptyPlaceHolder" refType="h" fact="0.45"/>
                  <dgm:constr type="b" for="ch" forName="FlexibleEmptyPlaceHolder" refType="h"/>
                </dgm:constrLst>
              </dgm:else>
            </dgm:choose>
            <dgm:layoutNode name="L2TextContainer" styleLbl="bgAcc1">
              <dgm:choose name="L2TextContainerAlgo">
                <dgm:if name="L2TextContainerAlgoLTR" func="var" arg="dir" op="equ" val="norm">
                  <dgm:alg type="tx">
                    <dgm:param type="txAnchorVert" val="mid"/>
                    <dgm:param type="parTxRTLAlign" val="l"/>
                    <dgm:param type="parTxLTRAlign" val="l"/>
                    <dgm:param type="txAnchorVertCh" val="mid"/>
                    <dgm:param type="shpTxRTLAlignCh" val="l"/>
                    <dgm:param type="shpTxLTRAlignCh" val="l"/>
                  </dgm:alg>
                </dgm:if>
                <dgm:else name="L2TextContainerAlgoRTL">
                  <dgm:alg type="tx">
                    <dgm:param type="txAnchorVert" val="mid"/>
                    <dgm:param type="parTxRTLAlign" val="r"/>
                    <dgm:param type="parTxLTRAlign" val="r"/>
                    <dgm:param type="txAnchorVertCh" val="mid"/>
                    <dgm:param type="shpTxRTLAlignCh" val="r"/>
                    <dgm:param type="shpTxLTRAlignCh" val="r"/>
                  </dgm:alg>
                </dgm:else>
              </dgm:choose>
              <dgm:shape xmlns:r="http://schemas.openxmlformats.org/officeDocument/2006/relationships" type="roundRect" r:blip="">
                <dgm:adjLst/>
              </dgm:shape>
              <dgm:presOf axis="des" ptType="node"/>
              <dgm:constrLst>
                <dgm:constr type="primFontSz" val="17"/>
                <dgm:constr type="lMarg" refType="primFontSz" fact="0.7"/>
                <dgm:constr type="rMarg" refType="primFontSz" fact="0.7"/>
                <dgm:constr type="tMarg" refType="primFontSz" fact="0.7"/>
                <dgm:constr type="bMarg" refType="primFontSz" fact="0.7"/>
              </dgm:constrLst>
              <dgm:ruleLst>
                <dgm:rule type="primFontSz" val="12" fact="NaN" max="NaN"/>
                <dgm:rule type="secFontSz" val="10" fact="NaN" max="NaN"/>
                <dgm:rule type="h" val="INF" fact="NaN" max="NaN"/>
              </dgm:ruleLst>
            </dgm:layoutNode>
            <dgm:layoutNode name="FlexibleEmptyPlaceHolder">
              <dgm:alg type="sp"/>
              <dgm:shape xmlns:r="http://schemas.openxmlformats.org/officeDocument/2006/relationships" r:blip="">
                <dgm:adjLst/>
              </dgm:shape>
              <dgm:presOf/>
              <dgm:constrLst/>
            </dgm:layoutNode>
          </dgm:layoutNode>
          <dgm:layoutNode name="ConnectLine" styleLbl="sibTrans1D1" moveWith="L2TextContainer">
            <dgm:alg type="sp"/>
            <dgm:shape xmlns:r="http://schemas.openxmlformats.org/officeDocument/2006/relationships" type="line" r:blip="">
              <dgm:adjLst/>
              <dgm:extLst>
                <a:ext uri="{B698B0E9-8C71-41B9-8309-B3DCBF30829C}">
                  <dgm1612:spPr xmlns:dgm1612="http://schemas.microsoft.com/office/drawing/2016/12/diagram">
                    <a:ln>
                      <a:prstDash val="dash"/>
                    </a:ln>
                  </dgm1612:spPr>
                </a:ext>
              </dgm:extLst>
            </dgm:shape>
            <dgm:presOf/>
            <dgm:constrLst/>
          </dgm:layoutNode>
          <dgm:layoutNode name="ConnectorPoint" styleLbl="alignNode1" moveWith="L2TextContainer">
            <dgm:alg type="sp"/>
            <dgm:shape xmlns:r="http://schemas.openxmlformats.org/officeDocument/2006/relationships" type="ellipse" r:blip="" zOrderOff="1">
              <dgm:adj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Node>
  <dgm:extLst>
    <a:ext uri="{68A01E43-0DF5-4B5B-8FA6-DAF915123BFB}">
      <dgm1612:lstStyle xmlns:dgm1612="http://schemas.microsoft.com/office/drawing/2016/12/diagram">
        <a:lvl1pPr>
          <a:defRPr b="1"/>
        </a:lvl1pPr>
      </dgm1612:lstStyle>
    </a:ext>
  </dgm:extLst>
</dgm:layoutDef>
</file>

<file path=ppt/diagrams/layout2.xml><?xml version="1.0" encoding="utf-8"?>
<dgm:layoutDef xmlns:dgm="http://schemas.openxmlformats.org/drawingml/2006/diagram" xmlns:a="http://schemas.openxmlformats.org/drawingml/2006/main" uniqueId="urn:microsoft.com/office/officeart/2016/7/layout/BasicTimeline">
  <dgm:title val="Basic Timeline"/>
  <dgm:desc val="Use to show a list of events in chronological order. The rounded rectangular shape contains the description while the date is shown below on the time line. It's the perfect SmartArt for displaying large amount of text with a medium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dgm:constr type="ctrY" for="ch" forName="divider" refType="h" fact="0.5"/>
      <dgm:constr type="l" for="ch" forName="divider"/>
      <dgm:constr type="w" for="ch" forName="nodes" refType="w"/>
      <dgm:constr type="h" for="ch" forName="nodes" refType="h"/>
    </dgm:constrLst>
    <dgm:layoutNode name="divider" styleLbl="fgAccFollowNode1">
      <dgm:alg type="sp"/>
      <dgm:choose name="ArrowShape">
        <dgm:if name="ArrowShapeLTR" func="var" arg="dir" op="equ" val="norm">
          <dgm:shape xmlns:r="http://schemas.openxmlformats.org/officeDocument/2006/relationships" type="line" r:blip="" zOrderOff="-1">
            <dgm:adjLst/>
            <dgm:extLst>
              <a:ext uri="{B698B0E9-8C71-41B9-8309-B3DCBF30829C}">
                <dgm1612:spPr xmlns:dgm1612="http://schemas.microsoft.com/office/drawing/2016/12/diagram">
                  <a:ln>
                    <a:tailEnd type="triangle" w="lg" len="lg"/>
                  </a:ln>
                </dgm1612:spPr>
              </a:ext>
            </dgm:extLst>
          </dgm:shape>
        </dgm:if>
        <dgm:else name="ArrowShapeRTL">
          <dgm:shape xmlns:r="http://schemas.openxmlformats.org/officeDocument/2006/relationships" type="line" r:blip="" zOrderOff="-1">
            <dgm:adjLst/>
            <dgm:extLst>
              <a:ext uri="{B698B0E9-8C71-41B9-8309-B3DCBF30829C}">
                <dgm1612:spPr xmlns:dgm1612="http://schemas.microsoft.com/office/drawing/2016/12/diagram">
                  <a:ln>
                    <a:headEnd type="triangle" w="lg" len="lg"/>
                  </a:ln>
                </dgm1612:spPr>
              </a:ext>
            </dgm:extLst>
          </dgm:shape>
        </dgm:else>
      </dgm:choos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presOf/>
      <dgm:shape xmlns:r="http://schemas.openxmlformats.org/officeDocument/2006/relationships" r:blip="">
        <dgm:adjLst/>
      </dgm:shape>
      <dgm:choose name="constrBasedOnChildrenCount">
        <dgm:if name="constrForTwoChildren" axis="ch" ptType="node" func="cnt" op="lte" val="2">
          <dgm:constrLst>
            <dgm:constr type="primFontSz" for="des" forName="L1TextContainer" val="20"/>
            <dgm:constr type="primFontSz" for="des" forName="L2TextContainer" refType="primFontSz" refFor="des" refForName="L1TextContainer" op="equ" fact="0.85"/>
            <dgm:constr type="w" for="ch" forName="composite" refType="w"/>
            <dgm:constr type="h" for="ch" forName="composite" refType="h"/>
            <dgm:constr type="w" for="ch" forName="spaceBetweenRectangles" refType="w" refFor="ch" refForName="composite" fact="0.16"/>
            <dgm:constr type="w" for="ch" ptType="sibTrans" op="equ"/>
            <dgm:constr type="primFontSz" for="des" forName="L1TextContainer" op="equ"/>
            <dgm:constr type="primFontSz" for="des" forName="L2TextContainer" op="equ"/>
          </dgm:constrLst>
        </dgm:if>
        <dgm:else name="constrForRest">
          <dgm:constrLst>
            <dgm:constr type="primFontSz" for="des" forName="L1TextContainer" val="20"/>
            <dgm:constr type="primFontSz" for="des" forName="L2TextContainer" refType="primFontSz" refFor="des" refForName="L1TextContainer" op="equ" fact="0.85"/>
            <dgm:constr type="w" for="ch" forName="composite" refType="w"/>
            <dgm:constr type="h" for="ch" forName="composite" refType="h"/>
            <dgm:constr type="w" for="ch" forName="spaceBetweenRectangles" refType="w" refFor="ch" refForName="composite" fact="-0.42"/>
            <dgm:constr type="w" for="ch" ptType="sibTrans" op="equ"/>
            <dgm:constr type="primFontSz" for="des" forName="L1TextContainer" op="equ"/>
            <dgm:constr type="primFontSz" for="des" forName="L2TextContainer" op="equ"/>
          </dgm:constrLst>
        </dgm:else>
      </dgm:choose>
      <dgm:forEach name="nodesForEach" axis="ch" ptType="node">
        <dgm:layoutNode name="composite">
          <dgm:alg type="composite"/>
          <dgm:shape xmlns:r="http://schemas.openxmlformats.org/officeDocument/2006/relationships" r:blip="">
            <dgm:adjLst/>
          </dgm:shape>
          <dgm:choose name="CaseForPlacingNodesAboveAndBelowDivider">
            <dgm:if name="CaseForPlacingNodeAboveDivider" axis="self" ptType="node" func="posOdd" op="equ" val="1">
              <dgm:constrLst>
                <dgm:constr type="w" for="ch" forName="L1TextContainer" refType="w" fact="0.88"/>
                <dgm:constr type="l" for="ch" forName="L1TextContainer" refType="w" fact="0.06"/>
                <dgm:constr type="t" for="ch" forName="L1TextContainer" refType="h" fact="0.537"/>
                <dgm:constr type="h" for="ch" forName="L1TextContainer" refType="h" fact="0.113"/>
                <dgm:constr type="w" for="ch" forName="L2TextContainerWrapper" refType="w"/>
                <dgm:constr type="h" for="ch" forName="L2TextContainerWrapper" refType="h" fact="0.31"/>
                <dgm:constr type="b" for="ch" forName="L2TextContainerWrapper" refType="h" fact="0.31"/>
                <dgm:constr type="w" for="ch" forName="ConnectLine"/>
                <dgm:constr type="l" for="ch" forName="ConnectLine" refType="w" fact="0.5"/>
                <dgm:constr type="h" for="ch" forName="ConnectLine" refType="h" fact="0.19"/>
                <dgm:constr type="t" for="ch" forName="ConnectLine" refType="h" fact="0.31"/>
                <dgm:constr type="w" for="ch" forName="ConnectorPoint" refType="h" fact="0.015"/>
                <dgm:constr type="h" for="ch" forName="ConnectorPoint" refType="h" fact="0.015"/>
                <dgm:constr type="ctrX" for="ch" forName="ConnectorPoint" refType="w" fact="0.5"/>
                <dgm:constr type="ctrY" for="ch" forName="ConnectorPoint" refType="h" fact="0.5"/>
                <dgm:constr type="w" for="ch" forName="EmptyPlaceHolder" refType="w"/>
                <dgm:constr type="t" for="ch" forName="EmptyPlaceHolder" refType="h" fact="0.65"/>
                <dgm:constr type="h" for="ch" forName="EmptyPlaceHolder" refType="h" fact="0.35"/>
              </dgm:constrLst>
            </dgm:if>
            <dgm:else name="CaseForPlacingNodeBelowDivider">
              <dgm:constrLst>
                <dgm:constr type="w" for="ch" forName="L1TextContainer" refType="w" fact="0.88"/>
                <dgm:constr type="l" for="ch" forName="L1TextContainer" refType="w" fact="0.06"/>
                <dgm:constr type="t" for="ch" forName="L1TextContainer" refType="h" fact="0.35"/>
                <dgm:constr type="h" for="ch" forName="L1TextContainer" refType="h" fact="0.113"/>
                <dgm:constr type="w" for="ch" forName="L2TextContainerWrapper" refType="w"/>
                <dgm:constr type="h" for="ch" forName="L2TextContainerWrapper" refType="h" fact="0.31"/>
                <dgm:constr type="t" for="ch" forName="L2TextContainerWrapper" refType="h" fact="0.69"/>
                <dgm:constr type="w" for="ch" forName="ConnectLine"/>
                <dgm:constr type="l" for="ch" forName="ConnectLine" refType="w" fact="0.5"/>
                <dgm:constr type="h" for="ch" forName="ConnectLine" refType="h" fact="0.19"/>
                <dgm:constr type="t" for="ch" forName="ConnectLine" refType="h" fact="0.5"/>
                <dgm:constr type="w" for="ch" forName="ConnectorPoint" refType="h" fact="0.015"/>
                <dgm:constr type="h" for="ch" forName="ConnectorPoint" refType="h" fact="0.015"/>
                <dgm:constr type="ctrX" for="ch" forName="ConnectorPoint" refType="w" fact="0.5"/>
                <dgm:constr type="ctrY" for="ch" forName="ConnectorPoint" refType="h" fact="0.5"/>
                <dgm:constr type="w" for="ch" forName="EmptyPlaceHolder" refType="w"/>
                <dgm:constr type="h" for="ch" forName="EmptyPlaceHolder" refType="h" fact="0.35"/>
                <dgm:constr type="t" for="ch" forName="EmptyPlaceHolder" refType="h" fact="0"/>
              </dgm:constrLst>
            </dgm:else>
          </dgm:choose>
          <dgm:layoutNode name="L1TextContainer" styleLbl="revTx">
            <dgm:varLst>
              <dgm:chMax val="1"/>
              <dgm:chPref val="1"/>
              <dgm:bulletEnabled val="1"/>
            </dgm:varLst>
            <dgm:choose name="casesForTxtDirLogic">
              <dgm:if name="Name78" axis="self" ptType="node" func="posOdd" op="equ" val="1">
                <dgm:alg type="tx">
                  <dgm:param type="txAnchorHorz" val="ctr"/>
                  <dgm:param type="txAnchorVert" val="t"/>
                  <dgm:param type="parTxLTRAlign" val="ctr"/>
                  <dgm:param type="parTxRTLAlign" val="ctr"/>
                </dgm:alg>
              </dgm:if>
              <dgm:else name="Name89">
                <dgm:alg type="tx">
                  <dgm:param type="txAnchorHorz" val="ctr"/>
                  <dgm:param type="txAnchorVert" val="b"/>
                  <dgm:param type="parTxLTRAlign" val="ctr"/>
                  <dgm:param type="parTxRTLAlign" val="ctr"/>
                </dgm:alg>
              </dgm:else>
            </dgm:choose>
            <dgm:shape xmlns:r="http://schemas.openxmlformats.org/officeDocument/2006/relationships" type="rect" r:blip="">
              <dgm:adjLst/>
            </dgm:shape>
            <dgm:presOf axis="self"/>
            <dgm:constrLst>
              <dgm:constr type="lMarg"/>
              <dgm:constr type="rMarg"/>
              <dgm:constr type="tMarg"/>
              <dgm:constr type="bMarg"/>
            </dgm:constrLst>
            <dgm:ruleLst>
              <dgm:rule type="primFontSz" val="14" fact="NaN" max="NaN"/>
            </dgm:ruleLst>
          </dgm:layoutNode>
          <dgm:layoutNode name="L2TextContainerWrapper">
            <dgm:varLst>
              <dgm:chMax val="0"/>
              <dgm:chPref val="0"/>
              <dgm:bulletEnabled val="1"/>
            </dgm:varLst>
            <dgm:alg type="composite"/>
            <dgm:choose name="L2TextContainerConstr">
              <dgm:if name="CaseForPlacingL2TextContaineAboveDivider" axis="self" ptType="node" func="posOdd" op="equ" val="1">
                <dgm:constrLst>
                  <dgm:constr type="h" for="ch" forName="L2TextContainer" refType="h" fact="0.55"/>
                  <dgm:constr type="b" for="ch" forName="L2TextContainer" refType="h"/>
                  <dgm:constr type="h" for="ch" forName="FlexibleEmptyPlaceHolder" refType="h" fact="0.45"/>
                </dgm:constrLst>
              </dgm:if>
              <dgm:else name="CaseForPlacingL2TextContaineBelowDivider">
                <dgm:constrLst>
                  <dgm:constr type="h" for="ch" forName="L2TextContainer" refType="h" fact="0.55"/>
                  <dgm:constr type="h" for="ch" forName="FlexibleEmptyPlaceHolder" refType="h" fact="0.45"/>
                  <dgm:constr type="b" for="ch" forName="FlexibleEmptyPlaceHolder" refType="h"/>
                </dgm:constrLst>
              </dgm:else>
            </dgm:choose>
            <dgm:layoutNode name="L2TextContainer" styleLbl="bgAcc1">
              <dgm:choose name="L2TextContainerAlgo">
                <dgm:if name="L2TextContainerAlgoLTR" func="var" arg="dir" op="equ" val="norm">
                  <dgm:alg type="tx">
                    <dgm:param type="txAnchorVert" val="mid"/>
                    <dgm:param type="parTxRTLAlign" val="l"/>
                    <dgm:param type="parTxLTRAlign" val="l"/>
                    <dgm:param type="txAnchorVertCh" val="mid"/>
                    <dgm:param type="shpTxRTLAlignCh" val="l"/>
                    <dgm:param type="shpTxLTRAlignCh" val="l"/>
                  </dgm:alg>
                </dgm:if>
                <dgm:else name="L2TextContainerAlgoRTL">
                  <dgm:alg type="tx">
                    <dgm:param type="txAnchorVert" val="mid"/>
                    <dgm:param type="parTxRTLAlign" val="r"/>
                    <dgm:param type="parTxLTRAlign" val="r"/>
                    <dgm:param type="txAnchorVertCh" val="mid"/>
                    <dgm:param type="shpTxRTLAlignCh" val="r"/>
                    <dgm:param type="shpTxLTRAlignCh" val="r"/>
                  </dgm:alg>
                </dgm:else>
              </dgm:choose>
              <dgm:shape xmlns:r="http://schemas.openxmlformats.org/officeDocument/2006/relationships" type="roundRect" r:blip="">
                <dgm:adjLst/>
              </dgm:shape>
              <dgm:presOf axis="des" ptType="node"/>
              <dgm:constrLst>
                <dgm:constr type="primFontSz" val="17"/>
                <dgm:constr type="lMarg" refType="primFontSz" fact="0.7"/>
                <dgm:constr type="rMarg" refType="primFontSz" fact="0.7"/>
                <dgm:constr type="tMarg" refType="primFontSz" fact="0.7"/>
                <dgm:constr type="bMarg" refType="primFontSz" fact="0.7"/>
              </dgm:constrLst>
              <dgm:ruleLst>
                <dgm:rule type="primFontSz" val="12" fact="NaN" max="NaN"/>
                <dgm:rule type="secFontSz" val="10" fact="NaN" max="NaN"/>
                <dgm:rule type="h" val="INF" fact="NaN" max="NaN"/>
              </dgm:ruleLst>
            </dgm:layoutNode>
            <dgm:layoutNode name="FlexibleEmptyPlaceHolder">
              <dgm:alg type="sp"/>
              <dgm:shape xmlns:r="http://schemas.openxmlformats.org/officeDocument/2006/relationships" r:blip="">
                <dgm:adjLst/>
              </dgm:shape>
              <dgm:presOf/>
              <dgm:constrLst/>
            </dgm:layoutNode>
          </dgm:layoutNode>
          <dgm:layoutNode name="ConnectLine" styleLbl="sibTrans1D1" moveWith="L2TextContainer">
            <dgm:alg type="sp"/>
            <dgm:shape xmlns:r="http://schemas.openxmlformats.org/officeDocument/2006/relationships" type="line" r:blip="">
              <dgm:adjLst/>
              <dgm:extLst>
                <a:ext uri="{B698B0E9-8C71-41B9-8309-B3DCBF30829C}">
                  <dgm1612:spPr xmlns:dgm1612="http://schemas.microsoft.com/office/drawing/2016/12/diagram">
                    <a:ln>
                      <a:prstDash val="dash"/>
                    </a:ln>
                  </dgm1612:spPr>
                </a:ext>
              </dgm:extLst>
            </dgm:shape>
            <dgm:presOf/>
            <dgm:constrLst/>
          </dgm:layoutNode>
          <dgm:layoutNode name="ConnectorPoint" styleLbl="alignNode1" moveWith="L2TextContainer">
            <dgm:alg type="sp"/>
            <dgm:shape xmlns:r="http://schemas.openxmlformats.org/officeDocument/2006/relationships" type="ellipse" r:blip="" zOrderOff="1">
              <dgm:adj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Node>
  <dgm:extLst>
    <a:ext uri="{68A01E43-0DF5-4B5B-8FA6-DAF915123BFB}">
      <dgm1612:lstStyle xmlns:dgm1612="http://schemas.microsoft.com/office/drawing/2016/12/diagram">
        <a:lvl1pPr>
          <a:defRPr b="1"/>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8/26/2024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8/26/2024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8/26/2024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8/26/2024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8/26/2024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8/26/2024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8/26/2024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8/26/2024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8/26/2024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8/26/2024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8/26/2024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46CE7D5-CF57-46EF-B807-FDD0502418D4}" type="datetimeFigureOut">
              <a:rPr lang="en-US" smtClean="0"/>
              <a:t>8/26/2024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hyperlink" Target="https://chat.openai.com/" TargetMode="External"/><Relationship Id="rId7" Type="http://schemas.openxmlformats.org/officeDocument/2006/relationships/diagramQuickStyle" Target="../diagrams/quickStyle1.xml"/><Relationship Id="rId12"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diagramLayout" Target="../diagrams/layout1.xml"/><Relationship Id="rId11" Type="http://schemas.openxmlformats.org/officeDocument/2006/relationships/image" Target="../media/image3.png"/><Relationship Id="rId5" Type="http://schemas.openxmlformats.org/officeDocument/2006/relationships/diagramData" Target="../diagrams/data1.xml"/><Relationship Id="rId10" Type="http://schemas.openxmlformats.org/officeDocument/2006/relationships/image" Target="../media/image2.png"/><Relationship Id="rId4" Type="http://schemas.openxmlformats.org/officeDocument/2006/relationships/hyperlink" Target="https://www.youtube.com/watch?v=eECMvVAJOho&amp;t=3s" TargetMode="External"/><Relationship Id="rId9" Type="http://schemas.microsoft.com/office/2007/relationships/diagramDrawing" Target="../diagrams/drawing1.xml"/></Relationships>
</file>

<file path=ppt/slides/_rels/slide2.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image" Target="../media/image1.png"/><Relationship Id="rId7" Type="http://schemas.openxmlformats.org/officeDocument/2006/relationships/diagramData" Target="../diagrams/data2.xml"/><Relationship Id="rId2" Type="http://schemas.microsoft.com/office/2018/10/relationships/comments" Target="../comments/modernComment_101_D38F6B3D.xml"/><Relationship Id="rId1" Type="http://schemas.openxmlformats.org/officeDocument/2006/relationships/slideLayout" Target="../slideLayouts/slideLayout1.xml"/><Relationship Id="rId6" Type="http://schemas.openxmlformats.org/officeDocument/2006/relationships/image" Target="../media/image5.png"/><Relationship Id="rId11" Type="http://schemas.microsoft.com/office/2007/relationships/diagramDrawing" Target="../diagrams/drawing2.xml"/><Relationship Id="rId5" Type="http://schemas.openxmlformats.org/officeDocument/2006/relationships/hyperlink" Target="https://chat.openai.com/" TargetMode="External"/><Relationship Id="rId10" Type="http://schemas.openxmlformats.org/officeDocument/2006/relationships/diagramColors" Target="../diagrams/colors2.xml"/><Relationship Id="rId4" Type="http://schemas.openxmlformats.org/officeDocument/2006/relationships/hyperlink" Target="https://www.dukeofed.org/adventurous-journey-navigator/" TargetMode="External"/><Relationship Id="rId9"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white background with black dots&#10;&#10;Description automatically generated">
            <a:extLst>
              <a:ext uri="{FF2B5EF4-FFF2-40B4-BE49-F238E27FC236}">
                <a16:creationId xmlns:a16="http://schemas.microsoft.com/office/drawing/2014/main" id="{04CE75EF-97B0-8807-F09E-2CADC6C0D5C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594" y="0"/>
            <a:ext cx="9144714" cy="6858000"/>
          </a:xfrm>
          <a:prstGeom prst="rect">
            <a:avLst/>
          </a:prstGeom>
        </p:spPr>
      </p:pic>
      <p:sp>
        <p:nvSpPr>
          <p:cNvPr id="171" name="Thought Bubble: Cloud 170">
            <a:extLst>
              <a:ext uri="{FF2B5EF4-FFF2-40B4-BE49-F238E27FC236}">
                <a16:creationId xmlns:a16="http://schemas.microsoft.com/office/drawing/2014/main" id="{F84E9EEE-E1B1-F083-1F05-869CD42520DD}"/>
              </a:ext>
            </a:extLst>
          </p:cNvPr>
          <p:cNvSpPr/>
          <p:nvPr/>
        </p:nvSpPr>
        <p:spPr>
          <a:xfrm rot="2946667">
            <a:off x="9557795" y="1117332"/>
            <a:ext cx="2252762" cy="2098192"/>
          </a:xfrm>
          <a:prstGeom prst="cloudCallout">
            <a:avLst/>
          </a:prstGeom>
          <a:noFill/>
          <a:ln w="254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3" name="TextBox 1072">
            <a:extLst>
              <a:ext uri="{FF2B5EF4-FFF2-40B4-BE49-F238E27FC236}">
                <a16:creationId xmlns:a16="http://schemas.microsoft.com/office/drawing/2014/main" id="{D9681E3F-319B-8585-C966-240517F9785B}"/>
              </a:ext>
            </a:extLst>
          </p:cNvPr>
          <p:cNvSpPr txBox="1"/>
          <p:nvPr/>
        </p:nvSpPr>
        <p:spPr>
          <a:xfrm>
            <a:off x="3059867" y="5330253"/>
            <a:ext cx="1850034" cy="95410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b="1" dirty="0">
                <a:latin typeface="Calibri"/>
                <a:cs typeface="Calibri"/>
              </a:rPr>
              <a:t>Need help making a SMART Goal? Check out our SMART Goal resource here.</a:t>
            </a:r>
          </a:p>
        </p:txBody>
      </p:sp>
      <p:sp>
        <p:nvSpPr>
          <p:cNvPr id="1075" name="TextBox 1074">
            <a:extLst>
              <a:ext uri="{FF2B5EF4-FFF2-40B4-BE49-F238E27FC236}">
                <a16:creationId xmlns:a16="http://schemas.microsoft.com/office/drawing/2014/main" id="{076560C8-31E4-14E8-08FB-A719198764FB}"/>
              </a:ext>
            </a:extLst>
          </p:cNvPr>
          <p:cNvSpPr txBox="1"/>
          <p:nvPr/>
        </p:nvSpPr>
        <p:spPr>
          <a:xfrm>
            <a:off x="5772724" y="5418733"/>
            <a:ext cx="2347587" cy="95410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b="1" dirty="0">
                <a:latin typeface="Calibri"/>
                <a:cs typeface="Calibri"/>
                <a:hlinkClick r:id="rId3">
                  <a:extLst>
                    <a:ext uri="{A12FA001-AC4F-418D-AE19-62706E023703}">
                      <ahyp:hlinkClr xmlns:ahyp="http://schemas.microsoft.com/office/drawing/2018/hyperlinkcolor" val="tx"/>
                    </a:ext>
                  </a:extLst>
                </a:hlinkClick>
              </a:rPr>
              <a:t>ChatGPT</a:t>
            </a:r>
            <a:r>
              <a:rPr lang="en-US" sz="1400" b="1" dirty="0">
                <a:latin typeface="Calibri"/>
                <a:cs typeface="Calibri"/>
              </a:rPr>
              <a:t> is your friend! Create a SMART Goal by giving it information – the 5Ws and How!</a:t>
            </a:r>
            <a:endParaRPr lang="en-US" dirty="0"/>
          </a:p>
        </p:txBody>
      </p:sp>
      <p:sp>
        <p:nvSpPr>
          <p:cNvPr id="1077" name="TextBox 1076">
            <a:extLst>
              <a:ext uri="{FF2B5EF4-FFF2-40B4-BE49-F238E27FC236}">
                <a16:creationId xmlns:a16="http://schemas.microsoft.com/office/drawing/2014/main" id="{94A46F8D-C3CB-3605-0CE6-91EF138C4719}"/>
              </a:ext>
            </a:extLst>
          </p:cNvPr>
          <p:cNvSpPr txBox="1"/>
          <p:nvPr/>
        </p:nvSpPr>
        <p:spPr>
          <a:xfrm>
            <a:off x="9996190" y="1713762"/>
            <a:ext cx="1690043" cy="95410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b="1" dirty="0">
                <a:latin typeface="Calibri"/>
                <a:cs typeface="Calibri"/>
              </a:rPr>
              <a:t>Need help finding an Assessor? Check out our Assessor resource here!</a:t>
            </a:r>
            <a:endParaRPr lang="en-US" sz="1400" b="1" dirty="0"/>
          </a:p>
        </p:txBody>
      </p:sp>
      <p:sp>
        <p:nvSpPr>
          <p:cNvPr id="1078" name="TextBox 1077">
            <a:extLst>
              <a:ext uri="{FF2B5EF4-FFF2-40B4-BE49-F238E27FC236}">
                <a16:creationId xmlns:a16="http://schemas.microsoft.com/office/drawing/2014/main" id="{2EEAAD07-9B07-EC8D-16D3-526448449AC8}"/>
              </a:ext>
            </a:extLst>
          </p:cNvPr>
          <p:cNvSpPr txBox="1"/>
          <p:nvPr/>
        </p:nvSpPr>
        <p:spPr>
          <a:xfrm>
            <a:off x="961903" y="236434"/>
            <a:ext cx="6605040" cy="147732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endParaRPr lang="en-US" dirty="0">
              <a:latin typeface="Calibri"/>
              <a:cs typeface="Calibri"/>
            </a:endParaRPr>
          </a:p>
          <a:p>
            <a:r>
              <a:rPr lang="en-US" dirty="0">
                <a:solidFill>
                  <a:srgbClr val="0D0D0D"/>
                </a:solidFill>
                <a:latin typeface="Calibri"/>
                <a:cs typeface="Calibri"/>
              </a:rPr>
              <a:t>Congratulations on registering for the Award! Now, let’s get started with setting up your activities so you can start right now!</a:t>
            </a:r>
            <a:endParaRPr lang="en-US" dirty="0">
              <a:solidFill>
                <a:srgbClr val="000000"/>
              </a:solidFill>
              <a:latin typeface="Calibri"/>
              <a:ea typeface="Calibri"/>
              <a:cs typeface="Calibri"/>
            </a:endParaRPr>
          </a:p>
          <a:p>
            <a:endParaRPr lang="en-US" dirty="0">
              <a:latin typeface="Calibri"/>
              <a:cs typeface="Calibri"/>
            </a:endParaRPr>
          </a:p>
          <a:p>
            <a:r>
              <a:rPr lang="en-US" dirty="0">
                <a:solidFill>
                  <a:srgbClr val="0D0D0D"/>
                </a:solidFill>
                <a:latin typeface="Calibri"/>
                <a:cs typeface="Calibri"/>
              </a:rPr>
              <a:t>Want to watch a video of this instead? </a:t>
            </a:r>
            <a:r>
              <a:rPr lang="en-US" dirty="0">
                <a:solidFill>
                  <a:srgbClr val="0D0D0D"/>
                </a:solidFill>
                <a:latin typeface="Calibri"/>
                <a:cs typeface="Calibri"/>
                <a:hlinkClick r:id="rId4"/>
              </a:rPr>
              <a:t>Click here</a:t>
            </a:r>
            <a:r>
              <a:rPr lang="en-US" dirty="0">
                <a:solidFill>
                  <a:srgbClr val="0D0D0D"/>
                </a:solidFill>
                <a:latin typeface="Calibri"/>
                <a:cs typeface="Calibri"/>
              </a:rPr>
              <a:t>!</a:t>
            </a:r>
          </a:p>
        </p:txBody>
      </p:sp>
      <p:sp>
        <p:nvSpPr>
          <p:cNvPr id="14" name="Thought Bubble: Cloud 13">
            <a:extLst>
              <a:ext uri="{FF2B5EF4-FFF2-40B4-BE49-F238E27FC236}">
                <a16:creationId xmlns:a16="http://schemas.microsoft.com/office/drawing/2014/main" id="{CE18C5C5-8667-BF81-51C5-F085E016029A}"/>
              </a:ext>
            </a:extLst>
          </p:cNvPr>
          <p:cNvSpPr/>
          <p:nvPr/>
        </p:nvSpPr>
        <p:spPr>
          <a:xfrm rot="12159322">
            <a:off x="5606021" y="4620968"/>
            <a:ext cx="2603826" cy="2297360"/>
          </a:xfrm>
          <a:prstGeom prst="cloudCallout">
            <a:avLst/>
          </a:prstGeom>
          <a:noFill/>
          <a:ln w="254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hought Bubble: Cloud 14">
            <a:extLst>
              <a:ext uri="{FF2B5EF4-FFF2-40B4-BE49-F238E27FC236}">
                <a16:creationId xmlns:a16="http://schemas.microsoft.com/office/drawing/2014/main" id="{1214211C-E392-FD33-DF93-3649731F9045}"/>
              </a:ext>
            </a:extLst>
          </p:cNvPr>
          <p:cNvSpPr/>
          <p:nvPr/>
        </p:nvSpPr>
        <p:spPr>
          <a:xfrm rot="12159322">
            <a:off x="2450838" y="4620968"/>
            <a:ext cx="2603826" cy="2297360"/>
          </a:xfrm>
          <a:prstGeom prst="cloudCallout">
            <a:avLst/>
          </a:prstGeom>
          <a:noFill/>
          <a:ln w="254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51" name="Diagram 150">
            <a:extLst>
              <a:ext uri="{FF2B5EF4-FFF2-40B4-BE49-F238E27FC236}">
                <a16:creationId xmlns:a16="http://schemas.microsoft.com/office/drawing/2014/main" id="{733C17B6-5A91-7323-0FD0-87AD1F638216}"/>
              </a:ext>
            </a:extLst>
          </p:cNvPr>
          <p:cNvGraphicFramePr/>
          <p:nvPr>
            <p:extLst>
              <p:ext uri="{D42A27DB-BD31-4B8C-83A1-F6EECF244321}">
                <p14:modId xmlns:p14="http://schemas.microsoft.com/office/powerpoint/2010/main" val="3348625025"/>
              </p:ext>
            </p:extLst>
          </p:nvPr>
        </p:nvGraphicFramePr>
        <p:xfrm>
          <a:off x="1011837" y="1600024"/>
          <a:ext cx="10168326" cy="36576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pic>
        <p:nvPicPr>
          <p:cNvPr id="9" name="Picture 8" descr="A yellow circle with a white figure and a ball&#10;&#10;Description automatically generated">
            <a:extLst>
              <a:ext uri="{FF2B5EF4-FFF2-40B4-BE49-F238E27FC236}">
                <a16:creationId xmlns:a16="http://schemas.microsoft.com/office/drawing/2014/main" id="{4F714603-F353-1554-9A7F-D81CD2257CAE}"/>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flipH="1">
            <a:off x="574343" y="4941468"/>
            <a:ext cx="854962" cy="854962"/>
          </a:xfrm>
          <a:prstGeom prst="rect">
            <a:avLst/>
          </a:prstGeom>
        </p:spPr>
      </p:pic>
      <p:pic>
        <p:nvPicPr>
          <p:cNvPr id="11" name="Picture 10" descr="A person juggling with balls&#10;&#10;Description automatically generated">
            <a:extLst>
              <a:ext uri="{FF2B5EF4-FFF2-40B4-BE49-F238E27FC236}">
                <a16:creationId xmlns:a16="http://schemas.microsoft.com/office/drawing/2014/main" id="{A81493BB-2668-29BE-1F8F-659EF43757C6}"/>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flipH="1">
            <a:off x="559389" y="3969617"/>
            <a:ext cx="854962" cy="854962"/>
          </a:xfrm>
          <a:prstGeom prst="rect">
            <a:avLst/>
          </a:prstGeom>
        </p:spPr>
      </p:pic>
      <p:pic>
        <p:nvPicPr>
          <p:cNvPr id="13" name="Picture 12" descr="A white handshake in a pink circle&#10;&#10;Description automatically generated">
            <a:extLst>
              <a:ext uri="{FF2B5EF4-FFF2-40B4-BE49-F238E27FC236}">
                <a16:creationId xmlns:a16="http://schemas.microsoft.com/office/drawing/2014/main" id="{13181818-36BF-5214-DD0B-12FF16B3C475}"/>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flipH="1">
            <a:off x="559389" y="2997766"/>
            <a:ext cx="854962" cy="854962"/>
          </a:xfrm>
          <a:prstGeom prst="rect">
            <a:avLst/>
          </a:prstGeom>
        </p:spPr>
      </p:pic>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white background with black and white clouds&#10;&#10;Description automatically generated">
            <a:extLst>
              <a:ext uri="{FF2B5EF4-FFF2-40B4-BE49-F238E27FC236}">
                <a16:creationId xmlns:a16="http://schemas.microsoft.com/office/drawing/2014/main" id="{41A85F0D-043B-EB74-A52C-E00064BA728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374" y="0"/>
            <a:ext cx="9144714" cy="6858000"/>
          </a:xfrm>
          <a:prstGeom prst="rect">
            <a:avLst/>
          </a:prstGeom>
        </p:spPr>
      </p:pic>
      <p:sp>
        <p:nvSpPr>
          <p:cNvPr id="1829" name="Cloud 1828">
            <a:extLst>
              <a:ext uri="{FF2B5EF4-FFF2-40B4-BE49-F238E27FC236}">
                <a16:creationId xmlns:a16="http://schemas.microsoft.com/office/drawing/2014/main" id="{5B9CD8D4-CA91-E02A-42A0-81E0939BA302}"/>
              </a:ext>
            </a:extLst>
          </p:cNvPr>
          <p:cNvSpPr/>
          <p:nvPr/>
        </p:nvSpPr>
        <p:spPr>
          <a:xfrm>
            <a:off x="8574126" y="4958918"/>
            <a:ext cx="3197900" cy="1773832"/>
          </a:xfrm>
          <a:prstGeom prst="cloud">
            <a:avLst/>
          </a:prstGeom>
          <a:noFill/>
          <a:ln w="254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7" name="Cloud 1796">
            <a:extLst>
              <a:ext uri="{FF2B5EF4-FFF2-40B4-BE49-F238E27FC236}">
                <a16:creationId xmlns:a16="http://schemas.microsoft.com/office/drawing/2014/main" id="{CCA6BC7F-9CB8-C137-BD36-002828E53D4C}"/>
              </a:ext>
            </a:extLst>
          </p:cNvPr>
          <p:cNvSpPr/>
          <p:nvPr/>
        </p:nvSpPr>
        <p:spPr>
          <a:xfrm>
            <a:off x="4647689" y="4933599"/>
            <a:ext cx="2748196" cy="1598948"/>
          </a:xfrm>
          <a:prstGeom prst="cloud">
            <a:avLst/>
          </a:prstGeom>
          <a:noFill/>
          <a:ln w="254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8" name="TextBox 1077">
            <a:extLst>
              <a:ext uri="{FF2B5EF4-FFF2-40B4-BE49-F238E27FC236}">
                <a16:creationId xmlns:a16="http://schemas.microsoft.com/office/drawing/2014/main" id="{2EEAAD07-9B07-EC8D-16D3-526448449AC8}"/>
              </a:ext>
            </a:extLst>
          </p:cNvPr>
          <p:cNvSpPr txBox="1"/>
          <p:nvPr/>
        </p:nvSpPr>
        <p:spPr>
          <a:xfrm>
            <a:off x="810206" y="222352"/>
            <a:ext cx="6242778" cy="175432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latin typeface="Calibri"/>
                <a:cs typeface="Calibri"/>
              </a:rPr>
              <a:t>Looking</a:t>
            </a:r>
            <a:r>
              <a:rPr lang="en-US" dirty="0">
                <a:solidFill>
                  <a:srgbClr val="000000"/>
                </a:solidFill>
                <a:latin typeface="Calibri"/>
                <a:cs typeface="Calibri"/>
              </a:rPr>
              <a:t> to set up your Adventurous Journey?</a:t>
            </a:r>
            <a:endParaRPr lang="en-US" dirty="0">
              <a:solidFill>
                <a:srgbClr val="000000"/>
              </a:solidFill>
              <a:latin typeface="Aptos" panose="020B0004020202020204"/>
              <a:cs typeface="Calibri"/>
            </a:endParaRPr>
          </a:p>
          <a:p>
            <a:r>
              <a:rPr lang="en-US" dirty="0">
                <a:solidFill>
                  <a:srgbClr val="000000"/>
                </a:solidFill>
                <a:latin typeface="Calibri"/>
                <a:cs typeface="Calibri"/>
              </a:rPr>
              <a:t>You’ve come to the right place! </a:t>
            </a:r>
            <a:endParaRPr lang="en-US" dirty="0"/>
          </a:p>
          <a:p>
            <a:endParaRPr lang="en-US" dirty="0">
              <a:latin typeface="Calibri"/>
              <a:cs typeface="Calibri"/>
            </a:endParaRPr>
          </a:p>
          <a:p>
            <a:r>
              <a:rPr lang="en-US" dirty="0">
                <a:latin typeface="Calibri"/>
                <a:cs typeface="Calibri"/>
              </a:rPr>
              <a:t>Check out</a:t>
            </a:r>
            <a:r>
              <a:rPr lang="en-US" dirty="0">
                <a:solidFill>
                  <a:srgbClr val="000000"/>
                </a:solidFill>
                <a:latin typeface="Calibri"/>
                <a:cs typeface="Calibri"/>
              </a:rPr>
              <a:t> our Adventurous Journey Navigator here for more resources and support! Need ideas? Check out our AJ Library!</a:t>
            </a:r>
            <a:endParaRPr lang="en-US" dirty="0"/>
          </a:p>
          <a:p>
            <a:pPr algn="ctr"/>
            <a:endParaRPr lang="en-US" dirty="0">
              <a:solidFill>
                <a:srgbClr val="000000"/>
              </a:solidFill>
              <a:latin typeface="Calibri"/>
              <a:cs typeface="Calibri"/>
            </a:endParaRPr>
          </a:p>
        </p:txBody>
      </p:sp>
      <p:sp>
        <p:nvSpPr>
          <p:cNvPr id="1792" name="Thought Bubble: Cloud 1791">
            <a:extLst>
              <a:ext uri="{FF2B5EF4-FFF2-40B4-BE49-F238E27FC236}">
                <a16:creationId xmlns:a16="http://schemas.microsoft.com/office/drawing/2014/main" id="{F0C38355-2217-25E5-2C9B-1CEDC7D589A9}"/>
              </a:ext>
            </a:extLst>
          </p:cNvPr>
          <p:cNvSpPr/>
          <p:nvPr/>
        </p:nvSpPr>
        <p:spPr>
          <a:xfrm rot="11423339">
            <a:off x="757408" y="4571796"/>
            <a:ext cx="2583805" cy="1664375"/>
          </a:xfrm>
          <a:prstGeom prst="cloudCallout">
            <a:avLst/>
          </a:prstGeom>
          <a:noFill/>
          <a:ln w="254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4" name="TextBox 1793">
            <a:extLst>
              <a:ext uri="{FF2B5EF4-FFF2-40B4-BE49-F238E27FC236}">
                <a16:creationId xmlns:a16="http://schemas.microsoft.com/office/drawing/2014/main" id="{63FBB226-79E9-88D4-203C-5949771E2D5B}"/>
              </a:ext>
            </a:extLst>
          </p:cNvPr>
          <p:cNvSpPr txBox="1"/>
          <p:nvPr/>
        </p:nvSpPr>
        <p:spPr>
          <a:xfrm>
            <a:off x="1067201" y="5158209"/>
            <a:ext cx="2402903" cy="73866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dirty="0">
                <a:latin typeface="Calibri" panose="020F0502020204030204" pitchFamily="34" charset="0"/>
                <a:ea typeface="Calibri" panose="020F0502020204030204" pitchFamily="34" charset="0"/>
                <a:cs typeface="Calibri" panose="020F0502020204030204" pitchFamily="34" charset="0"/>
              </a:rPr>
              <a:t>All Preparation and Training dates must be </a:t>
            </a:r>
            <a:r>
              <a:rPr lang="en-US" sz="1400" u="sng" dirty="0">
                <a:latin typeface="Calibri" panose="020F0502020204030204" pitchFamily="34" charset="0"/>
                <a:ea typeface="Calibri" panose="020F0502020204030204" pitchFamily="34" charset="0"/>
                <a:cs typeface="Calibri" panose="020F0502020204030204" pitchFamily="34" charset="0"/>
              </a:rPr>
              <a:t>before </a:t>
            </a:r>
            <a:r>
              <a:rPr lang="en-US" sz="1400" dirty="0">
                <a:latin typeface="Calibri" panose="020F0502020204030204" pitchFamily="34" charset="0"/>
                <a:ea typeface="Calibri" panose="020F0502020204030204" pitchFamily="34" charset="0"/>
                <a:cs typeface="Calibri" panose="020F0502020204030204" pitchFamily="34" charset="0"/>
              </a:rPr>
              <a:t>your Qualifying Journey date!</a:t>
            </a:r>
          </a:p>
        </p:txBody>
      </p:sp>
      <p:sp>
        <p:nvSpPr>
          <p:cNvPr id="1796" name="TextBox 1795">
            <a:extLst>
              <a:ext uri="{FF2B5EF4-FFF2-40B4-BE49-F238E27FC236}">
                <a16:creationId xmlns:a16="http://schemas.microsoft.com/office/drawing/2014/main" id="{9A4D2015-3812-1928-F84F-672755610012}"/>
              </a:ext>
            </a:extLst>
          </p:cNvPr>
          <p:cNvSpPr txBox="1"/>
          <p:nvPr/>
        </p:nvSpPr>
        <p:spPr>
          <a:xfrm>
            <a:off x="4990590" y="5319236"/>
            <a:ext cx="2062394" cy="95410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dirty="0">
                <a:latin typeface="Calibri"/>
                <a:cs typeface="Calibri"/>
              </a:rPr>
              <a:t>Need help on creating a Team Goal? Check out the </a:t>
            </a:r>
            <a:r>
              <a:rPr lang="en-US" sz="1400" dirty="0">
                <a:latin typeface="Calibri"/>
                <a:cs typeface="Calibri"/>
                <a:hlinkClick r:id="rId4"/>
              </a:rPr>
              <a:t>AJ Navigator </a:t>
            </a:r>
            <a:r>
              <a:rPr lang="en-US" sz="1400" dirty="0">
                <a:latin typeface="Calibri"/>
                <a:cs typeface="Calibri"/>
              </a:rPr>
              <a:t>for the Team Goal builder.</a:t>
            </a:r>
          </a:p>
        </p:txBody>
      </p:sp>
      <p:sp>
        <p:nvSpPr>
          <p:cNvPr id="1795" name="TextBox 1794">
            <a:extLst>
              <a:ext uri="{FF2B5EF4-FFF2-40B4-BE49-F238E27FC236}">
                <a16:creationId xmlns:a16="http://schemas.microsoft.com/office/drawing/2014/main" id="{5814A974-B953-6457-A406-3EB5F9F4EC5D}"/>
              </a:ext>
            </a:extLst>
          </p:cNvPr>
          <p:cNvSpPr txBox="1"/>
          <p:nvPr/>
        </p:nvSpPr>
        <p:spPr>
          <a:xfrm>
            <a:off x="8977611" y="5369898"/>
            <a:ext cx="2549574" cy="95410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b="1" dirty="0">
                <a:latin typeface="Calibri"/>
                <a:ea typeface="Calibri"/>
                <a:cs typeface="Calibri"/>
              </a:rPr>
              <a:t>Tip: If your AJ is a school trip, check with your Award Leader if they are setting up an AJ Template for your group!</a:t>
            </a:r>
            <a:endParaRPr lang="en-US" dirty="0"/>
          </a:p>
        </p:txBody>
      </p:sp>
      <p:sp>
        <p:nvSpPr>
          <p:cNvPr id="63" name="TextBox 62">
            <a:extLst>
              <a:ext uri="{FF2B5EF4-FFF2-40B4-BE49-F238E27FC236}">
                <a16:creationId xmlns:a16="http://schemas.microsoft.com/office/drawing/2014/main" id="{F92283B6-B629-9C1A-8085-338901DD839F}"/>
              </a:ext>
            </a:extLst>
          </p:cNvPr>
          <p:cNvSpPr txBox="1"/>
          <p:nvPr/>
        </p:nvSpPr>
        <p:spPr>
          <a:xfrm>
            <a:off x="10318844" y="3573923"/>
            <a:ext cx="1900001" cy="138499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b="1" dirty="0">
                <a:latin typeface="Calibri"/>
                <a:cs typeface="Calibri"/>
                <a:hlinkClick r:id="rId5">
                  <a:extLst>
                    <a:ext uri="{A12FA001-AC4F-418D-AE19-62706E023703}">
                      <ahyp:hlinkClr xmlns:ahyp="http://schemas.microsoft.com/office/drawing/2018/hyperlinkcolor" val="tx"/>
                    </a:ext>
                  </a:extLst>
                </a:hlinkClick>
              </a:rPr>
              <a:t>ChatGPT</a:t>
            </a:r>
            <a:r>
              <a:rPr lang="en-US" sz="1400" b="1" dirty="0">
                <a:latin typeface="Calibri"/>
                <a:cs typeface="Calibri"/>
              </a:rPr>
              <a:t> is your friend! Create a Team Goal by giving it information – the 5Ws and How!</a:t>
            </a:r>
            <a:endParaRPr lang="en-US" sz="1400" dirty="0">
              <a:latin typeface="Calibri"/>
              <a:cs typeface="Calibri"/>
            </a:endParaRPr>
          </a:p>
          <a:p>
            <a:endParaRPr lang="en-US" sz="1400" b="1" dirty="0">
              <a:solidFill>
                <a:schemeClr val="bg1"/>
              </a:solidFill>
              <a:latin typeface="Calibri"/>
              <a:ea typeface="Calibri"/>
              <a:cs typeface="Calibri"/>
            </a:endParaRPr>
          </a:p>
        </p:txBody>
      </p:sp>
      <p:sp>
        <p:nvSpPr>
          <p:cNvPr id="33" name="TextBox 32">
            <a:extLst>
              <a:ext uri="{FF2B5EF4-FFF2-40B4-BE49-F238E27FC236}">
                <a16:creationId xmlns:a16="http://schemas.microsoft.com/office/drawing/2014/main" id="{6A65B2B1-8715-00A4-FD2D-C89F225E5B89}"/>
              </a:ext>
            </a:extLst>
          </p:cNvPr>
          <p:cNvSpPr txBox="1"/>
          <p:nvPr/>
        </p:nvSpPr>
        <p:spPr>
          <a:xfrm>
            <a:off x="9146765" y="398408"/>
            <a:ext cx="2600152" cy="144655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dirty="0">
                <a:latin typeface="Calibri"/>
                <a:cs typeface="Calibri"/>
              </a:rPr>
              <a:t>Need help starting your AJ planning? Check out the </a:t>
            </a:r>
          </a:p>
          <a:p>
            <a:r>
              <a:rPr lang="en-CA" sz="1400" kern="100" dirty="0">
                <a:effectLst/>
                <a:latin typeface="Calibri" panose="020F0502020204030204" pitchFamily="34" charset="0"/>
                <a:ea typeface="Aptos" panose="020B0004020202020204" pitchFamily="34" charset="0"/>
                <a:hlinkClick r:id="rId4"/>
              </a:rPr>
              <a:t>AJ Navigator </a:t>
            </a:r>
            <a:br>
              <a:rPr lang="en-CA" sz="1400" kern="100" dirty="0">
                <a:effectLst/>
                <a:latin typeface="Calibri" panose="020F0502020204030204" pitchFamily="34" charset="0"/>
                <a:ea typeface="Aptos" panose="020B0004020202020204" pitchFamily="34" charset="0"/>
              </a:rPr>
            </a:br>
            <a:endParaRPr lang="en-CA" sz="1400" kern="100" dirty="0">
              <a:effectLst/>
              <a:latin typeface="Calibri" panose="020F0502020204030204" pitchFamily="34" charset="0"/>
              <a:ea typeface="Aptos" panose="020B0004020202020204" pitchFamily="34" charset="0"/>
            </a:endParaRPr>
          </a:p>
          <a:p>
            <a:r>
              <a:rPr lang="en-CA" sz="1400" kern="100" dirty="0">
                <a:latin typeface="Calibri" panose="020F0502020204030204" pitchFamily="34" charset="0"/>
                <a:ea typeface="Aptos" panose="020B0004020202020204" pitchFamily="34" charset="0"/>
              </a:rPr>
              <a:t>Start with the AJ Planning Guide</a:t>
            </a:r>
            <a:endParaRPr lang="en-CA" sz="1400" kern="100" dirty="0">
              <a:effectLst/>
              <a:latin typeface="Calibri" panose="020F0502020204030204" pitchFamily="34" charset="0"/>
              <a:ea typeface="Aptos" panose="020B0004020202020204" pitchFamily="34" charset="0"/>
            </a:endParaRPr>
          </a:p>
          <a:p>
            <a:endParaRPr lang="en-US" dirty="0"/>
          </a:p>
        </p:txBody>
      </p:sp>
      <p:pic>
        <p:nvPicPr>
          <p:cNvPr id="2" name="Picture 1" descr="A green circle with a white compass&#10;&#10;Description automatically generated">
            <a:extLst>
              <a:ext uri="{FF2B5EF4-FFF2-40B4-BE49-F238E27FC236}">
                <a16:creationId xmlns:a16="http://schemas.microsoft.com/office/drawing/2014/main" id="{DB35E17A-D262-BCEA-3FB1-6306FD2423E6}"/>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flipH="1">
            <a:off x="603726" y="2991128"/>
            <a:ext cx="854962" cy="854962"/>
          </a:xfrm>
          <a:prstGeom prst="rect">
            <a:avLst/>
          </a:prstGeom>
        </p:spPr>
      </p:pic>
      <p:sp>
        <p:nvSpPr>
          <p:cNvPr id="5" name="Cloud 4">
            <a:extLst>
              <a:ext uri="{FF2B5EF4-FFF2-40B4-BE49-F238E27FC236}">
                <a16:creationId xmlns:a16="http://schemas.microsoft.com/office/drawing/2014/main" id="{85C32AF4-CCB1-0A77-E893-2D2138EEF8AC}"/>
              </a:ext>
            </a:extLst>
          </p:cNvPr>
          <p:cNvSpPr/>
          <p:nvPr/>
        </p:nvSpPr>
        <p:spPr>
          <a:xfrm>
            <a:off x="8669194" y="207066"/>
            <a:ext cx="3581877" cy="1668250"/>
          </a:xfrm>
          <a:prstGeom prst="cloud">
            <a:avLst/>
          </a:prstGeom>
          <a:noFill/>
          <a:ln w="254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51" name="Diagram 150">
            <a:extLst>
              <a:ext uri="{FF2B5EF4-FFF2-40B4-BE49-F238E27FC236}">
                <a16:creationId xmlns:a16="http://schemas.microsoft.com/office/drawing/2014/main" id="{733C17B6-5A91-7323-0FD0-87AD1F638216}"/>
              </a:ext>
            </a:extLst>
          </p:cNvPr>
          <p:cNvGraphicFramePr/>
          <p:nvPr>
            <p:extLst>
              <p:ext uri="{D42A27DB-BD31-4B8C-83A1-F6EECF244321}">
                <p14:modId xmlns:p14="http://schemas.microsoft.com/office/powerpoint/2010/main" val="3420938494"/>
              </p:ext>
            </p:extLst>
          </p:nvPr>
        </p:nvGraphicFramePr>
        <p:xfrm>
          <a:off x="1011837" y="1600200"/>
          <a:ext cx="10168326" cy="36576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549391677"/>
      </p:ext>
    </p:extLst>
  </p:cSld>
  <p:clrMapOvr>
    <a:masterClrMapping/>
  </p:clrMapOvr>
  <p:extLst>
    <p:ext uri="{6950BFC3-D8DA-4A85-94F7-54DA5524770B}">
      <p188:commentRel xmlns:p188="http://schemas.microsoft.com/office/powerpoint/2018/8/main" r:id="rId2"/>
    </p:ext>
  </p:extLs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7CF5FE9F3ED7346957FF1B8CF3CEF88" ma:contentTypeVersion="22" ma:contentTypeDescription="Create a new document." ma:contentTypeScope="" ma:versionID="3efef28865df025695f9a500a2687e8a">
  <xsd:schema xmlns:xsd="http://www.w3.org/2001/XMLSchema" xmlns:xs="http://www.w3.org/2001/XMLSchema" xmlns:p="http://schemas.microsoft.com/office/2006/metadata/properties" xmlns:ns2="67b8e64d-1aae-45b2-9e98-892fa801a2c5" xmlns:ns3="63e0993c-bbfb-40b3-ac1d-d53c280ab75a" xmlns:ns4="http://schemas.microsoft.com/sharepoint/v4" targetNamespace="http://schemas.microsoft.com/office/2006/metadata/properties" ma:root="true" ma:fieldsID="41b84463a978884eee17146b8752d20b" ns2:_="" ns3:_="" ns4:_="">
    <xsd:import namespace="67b8e64d-1aae-45b2-9e98-892fa801a2c5"/>
    <xsd:import namespace="63e0993c-bbfb-40b3-ac1d-d53c280ab75a"/>
    <xsd:import namespace="http://schemas.microsoft.com/sharepoint/v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2:MediaServiceAutoKeyPoints" minOccurs="0"/>
                <xsd:element ref="ns2:MediaServiceKeyPoints" minOccurs="0"/>
                <xsd:element ref="ns2:Manager" minOccurs="0"/>
                <xsd:element ref="ns2:MediaLengthInSeconds" minOccurs="0"/>
                <xsd:element ref="ns4:IconOverlay"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b8e64d-1aae-45b2-9e98-892fa801a2c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anager" ma:index="20" nillable="true" ma:displayName="Content Manager" ma:format="Dropdown" ma:internalName="Manager">
      <xsd:complexType>
        <xsd:complexContent>
          <xsd:extension base="dms:MultiChoiceFillIn">
            <xsd:sequence>
              <xsd:element name="Value" maxOccurs="unbounded" minOccurs="0" nillable="true">
                <xsd:simpleType>
                  <xsd:union memberTypes="dms:Text">
                    <xsd:simpleType>
                      <xsd:restriction base="dms:Choice">
                        <xsd:enumeration value="Stephen De-Wint"/>
                        <xsd:enumeration value="Victoria Selano"/>
                        <xsd:enumeration value="Trudy Carlisle"/>
                        <xsd:enumeration value="Mark Little"/>
                      </xsd:restriction>
                    </xsd:simpleType>
                  </xsd:union>
                </xsd:simpleType>
              </xsd:element>
            </xsd:sequence>
          </xsd:extension>
        </xsd:complexContent>
      </xsd:complexType>
    </xsd:element>
    <xsd:element name="MediaLengthInSeconds" ma:index="21" nillable="true" ma:displayName="Length (seconds)" ma:internalName="MediaLengthInSeconds" ma:readOnly="true">
      <xsd:simpleType>
        <xsd:restriction base="dms:Unknown"/>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96d35247-315e-4060-a134-4e7a814c45bd"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6"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3e0993c-bbfb-40b3-ac1d-d53c280ab75a"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5" nillable="true" ma:displayName="Taxonomy Catch All Column" ma:hidden="true" ma:list="{e6413646-41ec-4d59-a3d7-083e104d5393}" ma:internalName="TaxCatchAll" ma:showField="CatchAllData" ma:web="63e0993c-bbfb-40b3-ac1d-d53c280ab75a">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22"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63e0993c-bbfb-40b3-ac1d-d53c280ab75a">
      <UserInfo>
        <DisplayName>Carolane Alexandre</DisplayName>
        <AccountId>20645</AccountId>
        <AccountType/>
      </UserInfo>
      <UserInfo>
        <DisplayName>Ashley Smith</DisplayName>
        <AccountId>111</AccountId>
        <AccountType/>
      </UserInfo>
      <UserInfo>
        <DisplayName>Mark Little</DisplayName>
        <AccountId>17479</AccountId>
        <AccountType/>
      </UserInfo>
      <UserInfo>
        <DisplayName>Rebecca Myles</DisplayName>
        <AccountId>27207</AccountId>
        <AccountType/>
      </UserInfo>
      <UserInfo>
        <DisplayName>Trudy Carlisle</DisplayName>
        <AccountId>109</AccountId>
        <AccountType/>
      </UserInfo>
      <UserInfo>
        <DisplayName>Jeremey Ludwig</DisplayName>
        <AccountId>37</AccountId>
        <AccountType/>
      </UserInfo>
      <UserInfo>
        <DisplayName>Karen Gormley</DisplayName>
        <AccountId>22</AccountId>
        <AccountType/>
      </UserInfo>
      <UserInfo>
        <DisplayName>Lynda Buteau</DisplayName>
        <AccountId>732</AccountId>
        <AccountType/>
      </UserInfo>
      <UserInfo>
        <DisplayName>Katherine Kellesis</DisplayName>
        <AccountId>20649</AccountId>
        <AccountType/>
      </UserInfo>
      <UserInfo>
        <DisplayName>Jaspreet Singh</DisplayName>
        <AccountId>20653</AccountId>
        <AccountType/>
      </UserInfo>
      <UserInfo>
        <DisplayName>Jeffrey Yao</DisplayName>
        <AccountId>20979</AccountId>
        <AccountType/>
      </UserInfo>
      <UserInfo>
        <DisplayName>Matt Godfrey</DisplayName>
        <AccountId>1541</AccountId>
        <AccountType/>
      </UserInfo>
      <UserInfo>
        <DisplayName>Laura K. Cogill</DisplayName>
        <AccountId>23</AccountId>
        <AccountType/>
      </UserInfo>
    </SharedWithUsers>
    <Manager xmlns="67b8e64d-1aae-45b2-9e98-892fa801a2c5" xsi:nil="true"/>
    <IconOverlay xmlns="http://schemas.microsoft.com/sharepoint/v4" xsi:nil="true"/>
    <lcf76f155ced4ddcb4097134ff3c332f xmlns="67b8e64d-1aae-45b2-9e98-892fa801a2c5">
      <Terms xmlns="http://schemas.microsoft.com/office/infopath/2007/PartnerControls"/>
    </lcf76f155ced4ddcb4097134ff3c332f>
    <TaxCatchAll xmlns="63e0993c-bbfb-40b3-ac1d-d53c280ab75a" xsi:nil="true"/>
  </documentManagement>
</p:properties>
</file>

<file path=customXml/itemProps1.xml><?xml version="1.0" encoding="utf-8"?>
<ds:datastoreItem xmlns:ds="http://schemas.openxmlformats.org/officeDocument/2006/customXml" ds:itemID="{364ED65D-9EEE-445C-887D-174D05ECC7F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7b8e64d-1aae-45b2-9e98-892fa801a2c5"/>
    <ds:schemaRef ds:uri="63e0993c-bbfb-40b3-ac1d-d53c280ab75a"/>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746BE56-1550-4DC4-9447-2CF382A6C529}">
  <ds:schemaRefs>
    <ds:schemaRef ds:uri="http://schemas.microsoft.com/sharepoint/v3/contenttype/forms"/>
  </ds:schemaRefs>
</ds:datastoreItem>
</file>

<file path=customXml/itemProps3.xml><?xml version="1.0" encoding="utf-8"?>
<ds:datastoreItem xmlns:ds="http://schemas.openxmlformats.org/officeDocument/2006/customXml" ds:itemID="{7C5201C2-B2AD-4610-AFF1-4AC84D6732BD}">
  <ds:schemaRefs>
    <ds:schemaRef ds:uri="63e0993c-bbfb-40b3-ac1d-d53c280ab75a"/>
    <ds:schemaRef ds:uri="67b8e64d-1aae-45b2-9e98-892fa801a2c5"/>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microsoft.com/sharepoint/v4"/>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431</Words>
  <Application>Microsoft Office PowerPoint</Application>
  <PresentationFormat>Widescreen</PresentationFormat>
  <Paragraphs>44</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Aptos</vt:lpstr>
      <vt:lpstr>Aptos Display</vt:lpstr>
      <vt:lpstr>Arial</vt:lpstr>
      <vt:lpstr>Calibri</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Andrew Ratcliff</cp:lastModifiedBy>
  <cp:revision>55</cp:revision>
  <dcterms:created xsi:type="dcterms:W3CDTF">2024-05-16T19:38:39Z</dcterms:created>
  <dcterms:modified xsi:type="dcterms:W3CDTF">2024-08-26T12:45:33Z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0x01010047CF5FE9F3ED7346957FF1B8CF3CEF88</vt:lpwstr>
  </property>
  <property fmtid="{D5CDD505-2E9C-101B-9397-08002B2CF9AE}" pid="3" name="MediaServiceImageTags">
    <vt:lpwstr/>
  </property>
</Properties>
</file>