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382" r:id="rId5"/>
    <p:sldId id="256" r:id="rId6"/>
    <p:sldId id="259" r:id="rId7"/>
    <p:sldId id="261" r:id="rId8"/>
    <p:sldId id="265" r:id="rId9"/>
    <p:sldId id="264" r:id="rId10"/>
    <p:sldId id="267" r:id="rId11"/>
    <p:sldId id="260" r:id="rId12"/>
    <p:sldId id="269" r:id="rId13"/>
    <p:sldId id="270" r:id="rId14"/>
    <p:sldId id="373" r:id="rId15"/>
    <p:sldId id="374" r:id="rId16"/>
    <p:sldId id="375" r:id="rId17"/>
    <p:sldId id="268" r:id="rId18"/>
    <p:sldId id="377" r:id="rId19"/>
    <p:sldId id="378" r:id="rId20"/>
    <p:sldId id="263" r:id="rId21"/>
    <p:sldId id="379" r:id="rId22"/>
    <p:sldId id="380" r:id="rId23"/>
    <p:sldId id="381" r:id="rId24"/>
    <p:sldId id="25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5BA829-07D3-0824-ECA4-2C39A060AB83}" name="Rebecca Myles" initials="RM" userId="S::rmyles@dukeofed.org::da50b72b-26a0-43c2-bef2-144a50fa3c76" providerId="AD"/>
  <p188:author id="{2834EA37-D07F-ECC1-6275-B4D7C62E981B}" name="Jeffrey Yao" initials="JY" userId="S::jyao@dukeofed.org::458ccdd2-401f-4d91-b451-36edb8812165" providerId="AD"/>
  <p188:author id="{6556E34A-A8DF-B8A9-EF00-8BA6418FEB95}" name="Karen Gormley" initials="KG" userId="S::kgormley@dukeofed.org::ca8c5456-2f09-4d4f-a19c-569edd72b8d2" providerId="AD"/>
  <p188:author id="{73827588-A801-9570-EB56-7373EB4CA849}" name="Jeremey Ludwig" initials="JL" userId="S::jludwig@dukeofed.org::c060bf46-9c24-4dd1-bab0-cb424cdee467" providerId="AD"/>
  <p188:author id="{EE878CB7-0346-8E99-2A4F-2A356982BBA0}" name="Vicky Buteau" initials="VB" userId="S::vbuteau@dukeofed.org::18d96e33-f207-49c6-a130-54e2e604c2db" providerId="AD"/>
  <p188:author id="{9E9088D9-7CBB-5A5A-A4D9-A2DA639462D9}" name="Laura K. Cogill" initials="LC" userId="S::lcogill@dukeofed.org::7c4cdcf7-306b-4795-8a8f-025917f47101" providerId="AD"/>
  <p188:author id="{05C34BDF-ADCC-7AE1-666F-A4FCB850BCD6}" name="Katherine Kellesis" initials="KK" userId="S::kkellesis@dukeofed.org::fa7fa990-71e1-4129-80ac-bbc745ebde5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2BE5DF-D54E-4A31-A6A3-B03D595901EA}" v="1" dt="2024-09-11T18:38:14.8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248" autoAdjust="0"/>
  </p:normalViewPr>
  <p:slideViewPr>
    <p:cSldViewPr snapToGrid="0">
      <p:cViewPr varScale="1">
        <p:scale>
          <a:sx n="68" d="100"/>
          <a:sy n="68" d="100"/>
        </p:scale>
        <p:origin x="13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K. Cogill" userId="S::lcogill@dukeofed.org::7c4cdcf7-306b-4795-8a8f-025917f47101" providerId="AD" clId="Web-{ED991826-8D3F-3704-5984-680E1C73505D}"/>
    <pc:docChg chg="mod">
      <pc:chgData name="Laura K. Cogill" userId="S::lcogill@dukeofed.org::7c4cdcf7-306b-4795-8a8f-025917f47101" providerId="AD" clId="Web-{ED991826-8D3F-3704-5984-680E1C73505D}" dt="2024-05-29T21:40:14.510" v="2"/>
      <pc:docMkLst>
        <pc:docMk/>
      </pc:docMkLst>
      <pc:sldChg chg="addCm modCm">
        <pc:chgData name="Laura K. Cogill" userId="S::lcogill@dukeofed.org::7c4cdcf7-306b-4795-8a8f-025917f47101" providerId="AD" clId="Web-{ED991826-8D3F-3704-5984-680E1C73505D}" dt="2024-05-29T21:40:14.510" v="2"/>
        <pc:sldMkLst>
          <pc:docMk/>
          <pc:sldMk cId="3955421535" sldId="336"/>
        </pc:sldMkLst>
        <pc:extLst>
          <p:ext xmlns:p="http://schemas.openxmlformats.org/presentationml/2006/main" uri="{D6D511B9-2390-475A-947B-AFAB55BFBCF1}">
            <pc226:cmChg xmlns:pc226="http://schemas.microsoft.com/office/powerpoint/2022/06/main/command" chg="add mod">
              <pc226:chgData name="Laura K. Cogill" userId="S::lcogill@dukeofed.org::7c4cdcf7-306b-4795-8a8f-025917f47101" providerId="AD" clId="Web-{ED991826-8D3F-3704-5984-680E1C73505D}" dt="2024-05-29T21:40:14.510" v="2"/>
              <pc2:cmMkLst xmlns:pc2="http://schemas.microsoft.com/office/powerpoint/2019/9/main/command">
                <pc:docMk/>
                <pc:sldMk cId="3955421535" sldId="336"/>
                <pc2:cmMk id="{FF1DBD26-5533-40C8-A3A2-41155863453B}"/>
              </pc2:cmMkLst>
            </pc226:cmChg>
          </p:ext>
        </pc:extLst>
      </pc:sldChg>
    </pc:docChg>
  </pc:docChgLst>
  <pc:docChgLst>
    <pc:chgData name="Jeremey Ludwig" userId="c060bf46-9c24-4dd1-bab0-cb424cdee467" providerId="ADAL" clId="{C1953C59-307D-4803-8DE4-0425ABDCF4BA}"/>
    <pc:docChg chg="">
      <pc:chgData name="Jeremey Ludwig" userId="c060bf46-9c24-4dd1-bab0-cb424cdee467" providerId="ADAL" clId="{C1953C59-307D-4803-8DE4-0425ABDCF4BA}" dt="2024-05-29T19:06:29.999" v="3"/>
      <pc:docMkLst>
        <pc:docMk/>
      </pc:docMkLst>
      <pc:sldChg chg="addCm">
        <pc:chgData name="Jeremey Ludwig" userId="c060bf46-9c24-4dd1-bab0-cb424cdee467" providerId="ADAL" clId="{C1953C59-307D-4803-8DE4-0425ABDCF4BA}" dt="2024-05-29T18:58:38.636" v="0"/>
        <pc:sldMkLst>
          <pc:docMk/>
          <pc:sldMk cId="322229521" sldId="258"/>
        </pc:sldMkLst>
        <pc:extLst>
          <p:ext xmlns:p="http://schemas.openxmlformats.org/presentationml/2006/main" uri="{D6D511B9-2390-475A-947B-AFAB55BFBCF1}">
            <pc226:cmChg xmlns:pc226="http://schemas.microsoft.com/office/powerpoint/2022/06/main/command" chg="add">
              <pc226:chgData name="Jeremey Ludwig" userId="c060bf46-9c24-4dd1-bab0-cb424cdee467" providerId="ADAL" clId="{C1953C59-307D-4803-8DE4-0425ABDCF4BA}" dt="2024-05-29T18:58:38.636" v="0"/>
              <pc2:cmMkLst xmlns:pc2="http://schemas.microsoft.com/office/powerpoint/2019/9/main/command">
                <pc:docMk/>
                <pc:sldMk cId="322229521" sldId="258"/>
                <pc2:cmMk id="{577FF312-A724-47B7-B0C5-B9D47BE1DF62}"/>
              </pc2:cmMkLst>
            </pc226:cmChg>
          </p:ext>
        </pc:extLst>
      </pc:sldChg>
      <pc:sldChg chg="addCm">
        <pc:chgData name="Jeremey Ludwig" userId="c060bf46-9c24-4dd1-bab0-cb424cdee467" providerId="ADAL" clId="{C1953C59-307D-4803-8DE4-0425ABDCF4BA}" dt="2024-05-29T19:06:29.999" v="3"/>
        <pc:sldMkLst>
          <pc:docMk/>
          <pc:sldMk cId="3384260454" sldId="268"/>
        </pc:sldMkLst>
        <pc:extLst>
          <p:ext xmlns:p="http://schemas.openxmlformats.org/presentationml/2006/main" uri="{D6D511B9-2390-475A-947B-AFAB55BFBCF1}">
            <pc226:cmChg xmlns:pc226="http://schemas.microsoft.com/office/powerpoint/2022/06/main/command" chg="add">
              <pc226:chgData name="Jeremey Ludwig" userId="c060bf46-9c24-4dd1-bab0-cb424cdee467" providerId="ADAL" clId="{C1953C59-307D-4803-8DE4-0425ABDCF4BA}" dt="2024-05-29T19:06:29.999" v="3"/>
              <pc2:cmMkLst xmlns:pc2="http://schemas.microsoft.com/office/powerpoint/2019/9/main/command">
                <pc:docMk/>
                <pc:sldMk cId="3384260454" sldId="268"/>
                <pc2:cmMk id="{CB6680FD-8235-4D60-8CE8-22A8AE42947D}"/>
              </pc2:cmMkLst>
            </pc226:cmChg>
          </p:ext>
        </pc:extLst>
      </pc:sldChg>
      <pc:sldChg chg="addCm">
        <pc:chgData name="Jeremey Ludwig" userId="c060bf46-9c24-4dd1-bab0-cb424cdee467" providerId="ADAL" clId="{C1953C59-307D-4803-8DE4-0425ABDCF4BA}" dt="2024-05-29T19:03:17.620" v="1"/>
        <pc:sldMkLst>
          <pc:docMk/>
          <pc:sldMk cId="4041392173" sldId="355"/>
        </pc:sldMkLst>
        <pc:extLst>
          <p:ext xmlns:p="http://schemas.openxmlformats.org/presentationml/2006/main" uri="{D6D511B9-2390-475A-947B-AFAB55BFBCF1}">
            <pc226:cmChg xmlns:pc226="http://schemas.microsoft.com/office/powerpoint/2022/06/main/command" chg="add">
              <pc226:chgData name="Jeremey Ludwig" userId="c060bf46-9c24-4dd1-bab0-cb424cdee467" providerId="ADAL" clId="{C1953C59-307D-4803-8DE4-0425ABDCF4BA}" dt="2024-05-29T19:03:17.620" v="1"/>
              <pc2:cmMkLst xmlns:pc2="http://schemas.microsoft.com/office/powerpoint/2019/9/main/command">
                <pc:docMk/>
                <pc:sldMk cId="4041392173" sldId="355"/>
                <pc2:cmMk id="{0D9C8F12-F013-4CE1-8409-66E6BF43AA03}"/>
              </pc2:cmMkLst>
            </pc226:cmChg>
          </p:ext>
        </pc:extLst>
      </pc:sldChg>
      <pc:sldChg chg="addCm">
        <pc:chgData name="Jeremey Ludwig" userId="c060bf46-9c24-4dd1-bab0-cb424cdee467" providerId="ADAL" clId="{C1953C59-307D-4803-8DE4-0425ABDCF4BA}" dt="2024-05-29T19:06:03.356" v="2"/>
        <pc:sldMkLst>
          <pc:docMk/>
          <pc:sldMk cId="1431367082" sldId="356"/>
        </pc:sldMkLst>
        <pc:extLst>
          <p:ext xmlns:p="http://schemas.openxmlformats.org/presentationml/2006/main" uri="{D6D511B9-2390-475A-947B-AFAB55BFBCF1}">
            <pc226:cmChg xmlns:pc226="http://schemas.microsoft.com/office/powerpoint/2022/06/main/command" chg="add">
              <pc226:chgData name="Jeremey Ludwig" userId="c060bf46-9c24-4dd1-bab0-cb424cdee467" providerId="ADAL" clId="{C1953C59-307D-4803-8DE4-0425ABDCF4BA}" dt="2024-05-29T19:06:03.356" v="2"/>
              <pc2:cmMkLst xmlns:pc2="http://schemas.microsoft.com/office/powerpoint/2019/9/main/command">
                <pc:docMk/>
                <pc:sldMk cId="1431367082" sldId="356"/>
                <pc2:cmMk id="{27562370-A07A-4E0E-8A8D-B2BF42340B26}"/>
              </pc2:cmMkLst>
            </pc226:cmChg>
          </p:ext>
        </pc:extLst>
      </pc:sldChg>
    </pc:docChg>
  </pc:docChgLst>
  <pc:docChgLst>
    <pc:chgData name="Rebecca Myles" userId="da50b72b-26a0-43c2-bef2-144a50fa3c76" providerId="ADAL" clId="{163E7DFE-A3E8-4483-B6BD-54A1E21DCFA3}"/>
    <pc:docChg chg="undo redo custSel addSld delSld modSld sldOrd delMainMaster">
      <pc:chgData name="Rebecca Myles" userId="da50b72b-26a0-43c2-bef2-144a50fa3c76" providerId="ADAL" clId="{163E7DFE-A3E8-4483-B6BD-54A1E21DCFA3}" dt="2024-07-31T17:49:33.423" v="7275" actId="2696"/>
      <pc:docMkLst>
        <pc:docMk/>
      </pc:docMkLst>
      <pc:sldChg chg="modSp del mod modNotesTx">
        <pc:chgData name="Rebecca Myles" userId="da50b72b-26a0-43c2-bef2-144a50fa3c76" providerId="ADAL" clId="{163E7DFE-A3E8-4483-B6BD-54A1E21DCFA3}" dt="2024-07-30T21:11:00.872" v="6401" actId="1076"/>
        <pc:sldMkLst>
          <pc:docMk/>
          <pc:sldMk cId="22717998" sldId="256"/>
        </pc:sldMkLst>
        <pc:spChg chg="mod">
          <ac:chgData name="Rebecca Myles" userId="da50b72b-26a0-43c2-bef2-144a50fa3c76" providerId="ADAL" clId="{163E7DFE-A3E8-4483-B6BD-54A1E21DCFA3}" dt="2024-07-30T21:11:00.872" v="6401" actId="1076"/>
          <ac:spMkLst>
            <pc:docMk/>
            <pc:sldMk cId="22717998" sldId="256"/>
            <ac:spMk id="4" creationId="{327F83CA-E74B-A1BA-527D-78D24CA4B0EC}"/>
          </ac:spMkLst>
        </pc:spChg>
        <pc:spChg chg="mod">
          <ac:chgData name="Rebecca Myles" userId="da50b72b-26a0-43c2-bef2-144a50fa3c76" providerId="ADAL" clId="{163E7DFE-A3E8-4483-B6BD-54A1E21DCFA3}" dt="2024-07-30T20:37:06.734" v="6082" actId="255"/>
          <ac:spMkLst>
            <pc:docMk/>
            <pc:sldMk cId="22717998" sldId="256"/>
            <ac:spMk id="5" creationId="{670AB560-D66E-57E1-1277-5F339BD8DDE4}"/>
          </ac:spMkLst>
        </pc:spChg>
        <pc:spChg chg="mod">
          <ac:chgData name="Rebecca Myles" userId="da50b72b-26a0-43c2-bef2-144a50fa3c76" providerId="ADAL" clId="{163E7DFE-A3E8-4483-B6BD-54A1E21DCFA3}" dt="2024-07-30T20:36:41.633" v="6079" actId="1076"/>
          <ac:spMkLst>
            <pc:docMk/>
            <pc:sldMk cId="22717998" sldId="256"/>
            <ac:spMk id="7" creationId="{E3EEB61F-9526-151B-3626-D24877847697}"/>
          </ac:spMkLst>
        </pc:spChg>
      </pc:sldChg>
      <pc:sldChg chg="addSp delSp modSp mod">
        <pc:chgData name="Rebecca Myles" userId="da50b72b-26a0-43c2-bef2-144a50fa3c76" providerId="ADAL" clId="{163E7DFE-A3E8-4483-B6BD-54A1E21DCFA3}" dt="2024-07-31T14:14:48.935" v="6569" actId="20577"/>
        <pc:sldMkLst>
          <pc:docMk/>
          <pc:sldMk cId="2103458954" sldId="257"/>
        </pc:sldMkLst>
        <pc:spChg chg="del">
          <ac:chgData name="Rebecca Myles" userId="da50b72b-26a0-43c2-bef2-144a50fa3c76" providerId="ADAL" clId="{163E7DFE-A3E8-4483-B6BD-54A1E21DCFA3}" dt="2024-07-31T14:13:55.949" v="6562" actId="21"/>
          <ac:spMkLst>
            <pc:docMk/>
            <pc:sldMk cId="2103458954" sldId="257"/>
            <ac:spMk id="2" creationId="{64E8516D-214C-400B-6C9A-D19416BDC4DE}"/>
          </ac:spMkLst>
        </pc:spChg>
        <pc:spChg chg="del">
          <ac:chgData name="Rebecca Myles" userId="da50b72b-26a0-43c2-bef2-144a50fa3c76" providerId="ADAL" clId="{163E7DFE-A3E8-4483-B6BD-54A1E21DCFA3}" dt="2024-07-31T14:13:53.639" v="6561" actId="21"/>
          <ac:spMkLst>
            <pc:docMk/>
            <pc:sldMk cId="2103458954" sldId="257"/>
            <ac:spMk id="3" creationId="{DA396B34-9591-A1FE-6057-0F91B38F797F}"/>
          </ac:spMkLst>
        </pc:spChg>
        <pc:spChg chg="add mod">
          <ac:chgData name="Rebecca Myles" userId="da50b72b-26a0-43c2-bef2-144a50fa3c76" providerId="ADAL" clId="{163E7DFE-A3E8-4483-B6BD-54A1E21DCFA3}" dt="2024-07-31T14:14:44.439" v="6568" actId="1076"/>
          <ac:spMkLst>
            <pc:docMk/>
            <pc:sldMk cId="2103458954" sldId="257"/>
            <ac:spMk id="4" creationId="{C20CFC2B-5ADB-32E4-D8AD-5AE640EC5233}"/>
          </ac:spMkLst>
        </pc:spChg>
        <pc:spChg chg="mod">
          <ac:chgData name="Rebecca Myles" userId="da50b72b-26a0-43c2-bef2-144a50fa3c76" providerId="ADAL" clId="{163E7DFE-A3E8-4483-B6BD-54A1E21DCFA3}" dt="2024-07-31T14:14:48.935" v="6569" actId="20577"/>
          <ac:spMkLst>
            <pc:docMk/>
            <pc:sldMk cId="2103458954" sldId="257"/>
            <ac:spMk id="7" creationId="{C95A0DD8-CB1D-6A4E-F4F3-8D3D46135786}"/>
          </ac:spMkLst>
        </pc:spChg>
        <pc:spChg chg="add mod">
          <ac:chgData name="Rebecca Myles" userId="da50b72b-26a0-43c2-bef2-144a50fa3c76" providerId="ADAL" clId="{163E7DFE-A3E8-4483-B6BD-54A1E21DCFA3}" dt="2024-07-31T14:14:29.960" v="6565"/>
          <ac:spMkLst>
            <pc:docMk/>
            <pc:sldMk cId="2103458954" sldId="257"/>
            <ac:spMk id="10" creationId="{BD9A00B7-E3E8-94AB-921E-2DF451A93F7B}"/>
          </ac:spMkLst>
        </pc:spChg>
        <pc:spChg chg="add mod">
          <ac:chgData name="Rebecca Myles" userId="da50b72b-26a0-43c2-bef2-144a50fa3c76" providerId="ADAL" clId="{163E7DFE-A3E8-4483-B6BD-54A1E21DCFA3}" dt="2024-07-31T14:14:29.960" v="6565"/>
          <ac:spMkLst>
            <pc:docMk/>
            <pc:sldMk cId="2103458954" sldId="257"/>
            <ac:spMk id="11" creationId="{0BE162E3-1E5D-40E6-C13F-C3A3C42B55AB}"/>
          </ac:spMkLst>
        </pc:spChg>
        <pc:spChg chg="add mod">
          <ac:chgData name="Rebecca Myles" userId="da50b72b-26a0-43c2-bef2-144a50fa3c76" providerId="ADAL" clId="{163E7DFE-A3E8-4483-B6BD-54A1E21DCFA3}" dt="2024-07-31T14:14:29.960" v="6565"/>
          <ac:spMkLst>
            <pc:docMk/>
            <pc:sldMk cId="2103458954" sldId="257"/>
            <ac:spMk id="12" creationId="{B953BC26-C404-B694-A578-02595AC69AA7}"/>
          </ac:spMkLst>
        </pc:spChg>
        <pc:spChg chg="add mod">
          <ac:chgData name="Rebecca Myles" userId="da50b72b-26a0-43c2-bef2-144a50fa3c76" providerId="ADAL" clId="{163E7DFE-A3E8-4483-B6BD-54A1E21DCFA3}" dt="2024-07-31T14:14:29.960" v="6565"/>
          <ac:spMkLst>
            <pc:docMk/>
            <pc:sldMk cId="2103458954" sldId="257"/>
            <ac:spMk id="13" creationId="{3430E8A1-56DC-E7B2-C476-9802722CFD27}"/>
          </ac:spMkLst>
        </pc:spChg>
        <pc:spChg chg="add mod">
          <ac:chgData name="Rebecca Myles" userId="da50b72b-26a0-43c2-bef2-144a50fa3c76" providerId="ADAL" clId="{163E7DFE-A3E8-4483-B6BD-54A1E21DCFA3}" dt="2024-07-31T14:14:29.960" v="6565"/>
          <ac:spMkLst>
            <pc:docMk/>
            <pc:sldMk cId="2103458954" sldId="257"/>
            <ac:spMk id="14" creationId="{7A5245AF-9BBB-0AFA-CC0A-4C83465BDFE4}"/>
          </ac:spMkLst>
        </pc:spChg>
        <pc:picChg chg="add mod">
          <ac:chgData name="Rebecca Myles" userId="da50b72b-26a0-43c2-bef2-144a50fa3c76" providerId="ADAL" clId="{163E7DFE-A3E8-4483-B6BD-54A1E21DCFA3}" dt="2024-07-31T14:14:29.960" v="6565"/>
          <ac:picMkLst>
            <pc:docMk/>
            <pc:sldMk cId="2103458954" sldId="257"/>
            <ac:picMk id="5" creationId="{4A8F6405-5466-95A8-9B47-E1C2C4B41B8E}"/>
          </ac:picMkLst>
        </pc:picChg>
        <pc:picChg chg="add mod">
          <ac:chgData name="Rebecca Myles" userId="da50b72b-26a0-43c2-bef2-144a50fa3c76" providerId="ADAL" clId="{163E7DFE-A3E8-4483-B6BD-54A1E21DCFA3}" dt="2024-07-31T14:14:29.960" v="6565"/>
          <ac:picMkLst>
            <pc:docMk/>
            <pc:sldMk cId="2103458954" sldId="257"/>
            <ac:picMk id="6" creationId="{FD787416-349B-8D68-7B09-CDBE46345913}"/>
          </ac:picMkLst>
        </pc:picChg>
        <pc:picChg chg="add mod">
          <ac:chgData name="Rebecca Myles" userId="da50b72b-26a0-43c2-bef2-144a50fa3c76" providerId="ADAL" clId="{163E7DFE-A3E8-4483-B6BD-54A1E21DCFA3}" dt="2024-07-31T14:14:29.960" v="6565"/>
          <ac:picMkLst>
            <pc:docMk/>
            <pc:sldMk cId="2103458954" sldId="257"/>
            <ac:picMk id="8" creationId="{502026A7-16D3-0B7F-81C7-7356A93A6116}"/>
          </ac:picMkLst>
        </pc:picChg>
        <pc:picChg chg="add mod">
          <ac:chgData name="Rebecca Myles" userId="da50b72b-26a0-43c2-bef2-144a50fa3c76" providerId="ADAL" clId="{163E7DFE-A3E8-4483-B6BD-54A1E21DCFA3}" dt="2024-07-31T14:14:29.960" v="6565"/>
          <ac:picMkLst>
            <pc:docMk/>
            <pc:sldMk cId="2103458954" sldId="257"/>
            <ac:picMk id="9" creationId="{14540555-67DC-2B0B-BF6D-B96CE8E29907}"/>
          </ac:picMkLst>
        </pc:picChg>
      </pc:sldChg>
      <pc:sldChg chg="addSp delSp modSp del mod modNotesTx">
        <pc:chgData name="Rebecca Myles" userId="da50b72b-26a0-43c2-bef2-144a50fa3c76" providerId="ADAL" clId="{163E7DFE-A3E8-4483-B6BD-54A1E21DCFA3}" dt="2024-07-30T20:37:18.371" v="6085" actId="2696"/>
        <pc:sldMkLst>
          <pc:docMk/>
          <pc:sldMk cId="3099942868" sldId="257"/>
        </pc:sldMkLst>
        <pc:spChg chg="mod">
          <ac:chgData name="Rebecca Myles" userId="da50b72b-26a0-43c2-bef2-144a50fa3c76" providerId="ADAL" clId="{163E7DFE-A3E8-4483-B6BD-54A1E21DCFA3}" dt="2024-07-23T14:23:01.471" v="6073" actId="1076"/>
          <ac:spMkLst>
            <pc:docMk/>
            <pc:sldMk cId="3099942868" sldId="257"/>
            <ac:spMk id="8" creationId="{A496BA26-8C9E-3C83-191A-C3AFB315A347}"/>
          </ac:spMkLst>
        </pc:spChg>
        <pc:spChg chg="mod">
          <ac:chgData name="Rebecca Myles" userId="da50b72b-26a0-43c2-bef2-144a50fa3c76" providerId="ADAL" clId="{163E7DFE-A3E8-4483-B6BD-54A1E21DCFA3}" dt="2024-07-23T14:23:07.706" v="6074" actId="1076"/>
          <ac:spMkLst>
            <pc:docMk/>
            <pc:sldMk cId="3099942868" sldId="257"/>
            <ac:spMk id="9" creationId="{063A7DBE-97E8-0A25-5553-8932D9E58569}"/>
          </ac:spMkLst>
        </pc:spChg>
        <pc:picChg chg="add del mod">
          <ac:chgData name="Rebecca Myles" userId="da50b72b-26a0-43c2-bef2-144a50fa3c76" providerId="ADAL" clId="{163E7DFE-A3E8-4483-B6BD-54A1E21DCFA3}" dt="2024-06-24T13:16:27.645" v="4582" actId="21"/>
          <ac:picMkLst>
            <pc:docMk/>
            <pc:sldMk cId="3099942868" sldId="257"/>
            <ac:picMk id="4" creationId="{011C1A21-D5A1-BE94-E8BD-1090E37162FE}"/>
          </ac:picMkLst>
        </pc:picChg>
        <pc:picChg chg="add del mod">
          <ac:chgData name="Rebecca Myles" userId="da50b72b-26a0-43c2-bef2-144a50fa3c76" providerId="ADAL" clId="{163E7DFE-A3E8-4483-B6BD-54A1E21DCFA3}" dt="2024-06-24T13:16:26.046" v="4581" actId="21"/>
          <ac:picMkLst>
            <pc:docMk/>
            <pc:sldMk cId="3099942868" sldId="257"/>
            <ac:picMk id="6" creationId="{105B4316-4303-12FA-6CF8-64B0D70D0C53}"/>
          </ac:picMkLst>
        </pc:picChg>
        <pc:picChg chg="mod">
          <ac:chgData name="Rebecca Myles" userId="da50b72b-26a0-43c2-bef2-144a50fa3c76" providerId="ADAL" clId="{163E7DFE-A3E8-4483-B6BD-54A1E21DCFA3}" dt="2024-05-30T18:11:04.194" v="3567" actId="1076"/>
          <ac:picMkLst>
            <pc:docMk/>
            <pc:sldMk cId="3099942868" sldId="257"/>
            <ac:picMk id="7" creationId="{72E1ABD6-4D80-A06F-1BE9-7F882BFED1F0}"/>
          </ac:picMkLst>
        </pc:picChg>
        <pc:picChg chg="add del mod">
          <ac:chgData name="Rebecca Myles" userId="da50b72b-26a0-43c2-bef2-144a50fa3c76" providerId="ADAL" clId="{163E7DFE-A3E8-4483-B6BD-54A1E21DCFA3}" dt="2024-06-24T13:16:29.260" v="4583" actId="21"/>
          <ac:picMkLst>
            <pc:docMk/>
            <pc:sldMk cId="3099942868" sldId="257"/>
            <ac:picMk id="11" creationId="{F4B5EAFB-29F0-2961-A2AC-ED4E3F6779BC}"/>
          </ac:picMkLst>
        </pc:picChg>
        <pc:picChg chg="add del mod">
          <ac:chgData name="Rebecca Myles" userId="da50b72b-26a0-43c2-bef2-144a50fa3c76" providerId="ADAL" clId="{163E7DFE-A3E8-4483-B6BD-54A1E21DCFA3}" dt="2024-05-21T18:13:41.226" v="2570" actId="21"/>
          <ac:picMkLst>
            <pc:docMk/>
            <pc:sldMk cId="3099942868" sldId="257"/>
            <ac:picMk id="13" creationId="{431A6C95-9B1A-FDA9-54A4-7AD6D197B36F}"/>
          </ac:picMkLst>
        </pc:picChg>
        <pc:picChg chg="add mod">
          <ac:chgData name="Rebecca Myles" userId="da50b72b-26a0-43c2-bef2-144a50fa3c76" providerId="ADAL" clId="{163E7DFE-A3E8-4483-B6BD-54A1E21DCFA3}" dt="2024-06-18T18:13:45.999" v="4578" actId="1076"/>
          <ac:picMkLst>
            <pc:docMk/>
            <pc:sldMk cId="3099942868" sldId="257"/>
            <ac:picMk id="15" creationId="{93C73C37-B72A-4A29-AE5A-863456DBAF18}"/>
          </ac:picMkLst>
        </pc:picChg>
      </pc:sldChg>
      <pc:sldChg chg="addSp delSp modSp del mod modCm modNotesTx">
        <pc:chgData name="Rebecca Myles" userId="da50b72b-26a0-43c2-bef2-144a50fa3c76" providerId="ADAL" clId="{163E7DFE-A3E8-4483-B6BD-54A1E21DCFA3}" dt="2024-07-30T20:41:02.961" v="6138" actId="2696"/>
        <pc:sldMkLst>
          <pc:docMk/>
          <pc:sldMk cId="322229521" sldId="258"/>
        </pc:sldMkLst>
        <pc:spChg chg="add mod">
          <ac:chgData name="Rebecca Myles" userId="da50b72b-26a0-43c2-bef2-144a50fa3c76" providerId="ADAL" clId="{163E7DFE-A3E8-4483-B6BD-54A1E21DCFA3}" dt="2024-06-25T14:59:13.922" v="5919" actId="1076"/>
          <ac:spMkLst>
            <pc:docMk/>
            <pc:sldMk cId="322229521" sldId="258"/>
            <ac:spMk id="3" creationId="{50E155B2-98FE-FA8D-FF29-A02C39B7E246}"/>
          </ac:spMkLst>
        </pc:spChg>
        <pc:spChg chg="mod">
          <ac:chgData name="Rebecca Myles" userId="da50b72b-26a0-43c2-bef2-144a50fa3c76" providerId="ADAL" clId="{163E7DFE-A3E8-4483-B6BD-54A1E21DCFA3}" dt="2024-06-25T14:59:19.684" v="5921" actId="1076"/>
          <ac:spMkLst>
            <pc:docMk/>
            <pc:sldMk cId="322229521" sldId="258"/>
            <ac:spMk id="11" creationId="{031A77EA-A7EF-B05E-D2E2-0E09AC3B065A}"/>
          </ac:spMkLst>
        </pc:spChg>
        <pc:spChg chg="del mod">
          <ac:chgData name="Rebecca Myles" userId="da50b72b-26a0-43c2-bef2-144a50fa3c76" providerId="ADAL" clId="{163E7DFE-A3E8-4483-B6BD-54A1E21DCFA3}" dt="2024-05-21T16:57:50.898" v="1875" actId="21"/>
          <ac:spMkLst>
            <pc:docMk/>
            <pc:sldMk cId="322229521" sldId="258"/>
            <ac:spMk id="14" creationId="{3163536C-F6AB-8597-68AE-8E91F7D20E08}"/>
          </ac:spMkLst>
        </pc:spChg>
        <pc:picChg chg="add mod">
          <ac:chgData name="Rebecca Myles" userId="da50b72b-26a0-43c2-bef2-144a50fa3c76" providerId="ADAL" clId="{163E7DFE-A3E8-4483-B6BD-54A1E21DCFA3}" dt="2024-06-18T18:13:34.972" v="4574" actId="1440"/>
          <ac:picMkLst>
            <pc:docMk/>
            <pc:sldMk cId="322229521" sldId="258"/>
            <ac:picMk id="5" creationId="{0EA1270F-7977-DF62-32C3-478AE2D8BE80}"/>
          </ac:picMkLst>
        </pc:picChg>
        <pc:picChg chg="mod">
          <ac:chgData name="Rebecca Myles" userId="da50b72b-26a0-43c2-bef2-144a50fa3c76" providerId="ADAL" clId="{163E7DFE-A3E8-4483-B6BD-54A1E21DCFA3}" dt="2024-06-25T14:59:15.992" v="5920" actId="1076"/>
          <ac:picMkLst>
            <pc:docMk/>
            <pc:sldMk cId="322229521" sldId="258"/>
            <ac:picMk id="16" creationId="{B0FE252B-B799-C6EB-4B8F-0133238324F7}"/>
          </ac:picMkLst>
        </pc:picChg>
        <pc:extLst>
          <p:ext xmlns:p="http://schemas.openxmlformats.org/presentationml/2006/main" uri="{D6D511B9-2390-475A-947B-AFAB55BFBCF1}">
            <pc226:cmChg xmlns:pc226="http://schemas.microsoft.com/office/powerpoint/2022/06/main/command" chg="mod">
              <pc226:chgData name="Rebecca Myles" userId="da50b72b-26a0-43c2-bef2-144a50fa3c76" providerId="ADAL" clId="{163E7DFE-A3E8-4483-B6BD-54A1E21DCFA3}" dt="2024-05-31T20:42:31.962" v="4433"/>
              <pc2:cmMkLst xmlns:pc2="http://schemas.microsoft.com/office/powerpoint/2019/9/main/command">
                <pc:docMk/>
                <pc:sldMk cId="322229521" sldId="258"/>
                <pc2:cmMk id="{577FF312-A724-47B7-B0C5-B9D47BE1DF62}"/>
              </pc2:cmMkLst>
            </pc226:cmChg>
          </p:ext>
        </pc:extLst>
      </pc:sldChg>
      <pc:sldChg chg="modSp del mod">
        <pc:chgData name="Rebecca Myles" userId="da50b72b-26a0-43c2-bef2-144a50fa3c76" providerId="ADAL" clId="{163E7DFE-A3E8-4483-B6BD-54A1E21DCFA3}" dt="2024-07-31T14:16:56.677" v="6588" actId="1076"/>
        <pc:sldMkLst>
          <pc:docMk/>
          <pc:sldMk cId="1476166822" sldId="259"/>
        </pc:sldMkLst>
        <pc:spChg chg="mod">
          <ac:chgData name="Rebecca Myles" userId="da50b72b-26a0-43c2-bef2-144a50fa3c76" providerId="ADAL" clId="{163E7DFE-A3E8-4483-B6BD-54A1E21DCFA3}" dt="2024-07-31T14:16:56.677" v="6588" actId="1076"/>
          <ac:spMkLst>
            <pc:docMk/>
            <pc:sldMk cId="1476166822" sldId="259"/>
            <ac:spMk id="4" creationId="{A2E92943-643A-B136-1011-EF47311E5EF9}"/>
          </ac:spMkLst>
        </pc:spChg>
        <pc:spChg chg="mod">
          <ac:chgData name="Rebecca Myles" userId="da50b72b-26a0-43c2-bef2-144a50fa3c76" providerId="ADAL" clId="{163E7DFE-A3E8-4483-B6BD-54A1E21DCFA3}" dt="2024-07-31T14:16:53.804" v="6587" actId="1076"/>
          <ac:spMkLst>
            <pc:docMk/>
            <pc:sldMk cId="1476166822" sldId="259"/>
            <ac:spMk id="5" creationId="{1FD7F2F0-6575-18C6-3B13-6BA4EA55205E}"/>
          </ac:spMkLst>
        </pc:spChg>
        <pc:spChg chg="mod">
          <ac:chgData name="Rebecca Myles" userId="da50b72b-26a0-43c2-bef2-144a50fa3c76" providerId="ADAL" clId="{163E7DFE-A3E8-4483-B6BD-54A1E21DCFA3}" dt="2024-07-30T20:37:55.476" v="6089" actId="1076"/>
          <ac:spMkLst>
            <pc:docMk/>
            <pc:sldMk cId="1476166822" sldId="259"/>
            <ac:spMk id="6" creationId="{30561BBC-E45D-9029-C15D-7F044D6BC177}"/>
          </ac:spMkLst>
        </pc:spChg>
      </pc:sldChg>
      <pc:sldChg chg="addSp delSp modSp mod modNotesTx">
        <pc:chgData name="Rebecca Myles" userId="da50b72b-26a0-43c2-bef2-144a50fa3c76" providerId="ADAL" clId="{163E7DFE-A3E8-4483-B6BD-54A1E21DCFA3}" dt="2024-07-31T14:26:28.722" v="6883" actId="20577"/>
        <pc:sldMkLst>
          <pc:docMk/>
          <pc:sldMk cId="2286709157" sldId="260"/>
        </pc:sldMkLst>
        <pc:spChg chg="mod">
          <ac:chgData name="Rebecca Myles" userId="da50b72b-26a0-43c2-bef2-144a50fa3c76" providerId="ADAL" clId="{163E7DFE-A3E8-4483-B6BD-54A1E21DCFA3}" dt="2024-07-30T20:48:56.558" v="6255" actId="1076"/>
          <ac:spMkLst>
            <pc:docMk/>
            <pc:sldMk cId="2286709157" sldId="260"/>
            <ac:spMk id="2" creationId="{A231A712-34E2-4B9A-00ED-155591AB698A}"/>
          </ac:spMkLst>
        </pc:spChg>
        <pc:spChg chg="del">
          <ac:chgData name="Rebecca Myles" userId="da50b72b-26a0-43c2-bef2-144a50fa3c76" providerId="ADAL" clId="{163E7DFE-A3E8-4483-B6BD-54A1E21DCFA3}" dt="2024-07-30T20:49:06.002" v="6258" actId="21"/>
          <ac:spMkLst>
            <pc:docMk/>
            <pc:sldMk cId="2286709157" sldId="260"/>
            <ac:spMk id="3" creationId="{30048A3C-DED1-3240-7517-45F52973E15D}"/>
          </ac:spMkLst>
        </pc:spChg>
        <pc:spChg chg="mod">
          <ac:chgData name="Rebecca Myles" userId="da50b72b-26a0-43c2-bef2-144a50fa3c76" providerId="ADAL" clId="{163E7DFE-A3E8-4483-B6BD-54A1E21DCFA3}" dt="2024-07-30T20:49:23.355" v="6264" actId="20577"/>
          <ac:spMkLst>
            <pc:docMk/>
            <pc:sldMk cId="2286709157" sldId="260"/>
            <ac:spMk id="5" creationId="{28E8F344-0829-7392-68A2-04A20BEDF33B}"/>
          </ac:spMkLst>
        </pc:spChg>
        <pc:spChg chg="add mod">
          <ac:chgData name="Rebecca Myles" userId="da50b72b-26a0-43c2-bef2-144a50fa3c76" providerId="ADAL" clId="{163E7DFE-A3E8-4483-B6BD-54A1E21DCFA3}" dt="2024-07-31T14:26:04.568" v="6874" actId="1076"/>
          <ac:spMkLst>
            <pc:docMk/>
            <pc:sldMk cId="2286709157" sldId="260"/>
            <ac:spMk id="6" creationId="{45D458AF-5DDB-AC67-F466-5EC95CF3ADCE}"/>
          </ac:spMkLst>
        </pc:spChg>
        <pc:spChg chg="add mod">
          <ac:chgData name="Rebecca Myles" userId="da50b72b-26a0-43c2-bef2-144a50fa3c76" providerId="ADAL" clId="{163E7DFE-A3E8-4483-B6BD-54A1E21DCFA3}" dt="2024-07-31T14:26:20.018" v="6878" actId="1076"/>
          <ac:spMkLst>
            <pc:docMk/>
            <pc:sldMk cId="2286709157" sldId="260"/>
            <ac:spMk id="7" creationId="{AA7406F2-C5F0-6E53-322D-BBA210745826}"/>
          </ac:spMkLst>
        </pc:spChg>
        <pc:picChg chg="add mod">
          <ac:chgData name="Rebecca Myles" userId="da50b72b-26a0-43c2-bef2-144a50fa3c76" providerId="ADAL" clId="{163E7DFE-A3E8-4483-B6BD-54A1E21DCFA3}" dt="2024-07-31T14:26:00.392" v="6873" actId="1076"/>
          <ac:picMkLst>
            <pc:docMk/>
            <pc:sldMk cId="2286709157" sldId="260"/>
            <ac:picMk id="4" creationId="{09223BAB-B6B6-D16B-6ED7-42C3657A3890}"/>
          </ac:picMkLst>
        </pc:picChg>
      </pc:sldChg>
      <pc:sldChg chg="addSp delSp modSp mod modNotesTx">
        <pc:chgData name="Rebecca Myles" userId="da50b72b-26a0-43c2-bef2-144a50fa3c76" providerId="ADAL" clId="{163E7DFE-A3E8-4483-B6BD-54A1E21DCFA3}" dt="2024-07-31T14:18:31.981" v="6628" actId="20577"/>
        <pc:sldMkLst>
          <pc:docMk/>
          <pc:sldMk cId="752274639" sldId="261"/>
        </pc:sldMkLst>
        <pc:spChg chg="mod">
          <ac:chgData name="Rebecca Myles" userId="da50b72b-26a0-43c2-bef2-144a50fa3c76" providerId="ADAL" clId="{163E7DFE-A3E8-4483-B6BD-54A1E21DCFA3}" dt="2024-07-30T21:08:49.971" v="6400" actId="1076"/>
          <ac:spMkLst>
            <pc:docMk/>
            <pc:sldMk cId="752274639" sldId="261"/>
            <ac:spMk id="2" creationId="{A231A712-34E2-4B9A-00ED-155591AB698A}"/>
          </ac:spMkLst>
        </pc:spChg>
        <pc:spChg chg="del mod">
          <ac:chgData name="Rebecca Myles" userId="da50b72b-26a0-43c2-bef2-144a50fa3c76" providerId="ADAL" clId="{163E7DFE-A3E8-4483-B6BD-54A1E21DCFA3}" dt="2024-07-30T20:39:14.887" v="6111" actId="21"/>
          <ac:spMkLst>
            <pc:docMk/>
            <pc:sldMk cId="752274639" sldId="261"/>
            <ac:spMk id="3" creationId="{30048A3C-DED1-3240-7517-45F52973E15D}"/>
          </ac:spMkLst>
        </pc:spChg>
        <pc:spChg chg="mod">
          <ac:chgData name="Rebecca Myles" userId="da50b72b-26a0-43c2-bef2-144a50fa3c76" providerId="ADAL" clId="{163E7DFE-A3E8-4483-B6BD-54A1E21DCFA3}" dt="2024-07-30T20:40:06.708" v="6126" actId="20577"/>
          <ac:spMkLst>
            <pc:docMk/>
            <pc:sldMk cId="752274639" sldId="261"/>
            <ac:spMk id="5" creationId="{28E8F344-0829-7392-68A2-04A20BEDF33B}"/>
          </ac:spMkLst>
        </pc:spChg>
        <pc:spChg chg="add del mod">
          <ac:chgData name="Rebecca Myles" userId="da50b72b-26a0-43c2-bef2-144a50fa3c76" providerId="ADAL" clId="{163E7DFE-A3E8-4483-B6BD-54A1E21DCFA3}" dt="2024-07-30T20:39:20.011" v="6112"/>
          <ac:spMkLst>
            <pc:docMk/>
            <pc:sldMk cId="752274639" sldId="261"/>
            <ac:spMk id="6" creationId="{D3601C69-E33B-28D4-25CC-B4A9089EEC4B}"/>
          </ac:spMkLst>
        </pc:spChg>
        <pc:spChg chg="add del mod">
          <ac:chgData name="Rebecca Myles" userId="da50b72b-26a0-43c2-bef2-144a50fa3c76" providerId="ADAL" clId="{163E7DFE-A3E8-4483-B6BD-54A1E21DCFA3}" dt="2024-07-30T20:39:26.650" v="6115" actId="21"/>
          <ac:spMkLst>
            <pc:docMk/>
            <pc:sldMk cId="752274639" sldId="261"/>
            <ac:spMk id="7" creationId="{FB9FBA2F-9AED-A314-1E86-EE0DB38ADC38}"/>
          </ac:spMkLst>
        </pc:spChg>
        <pc:spChg chg="add del mod">
          <ac:chgData name="Rebecca Myles" userId="da50b72b-26a0-43c2-bef2-144a50fa3c76" providerId="ADAL" clId="{163E7DFE-A3E8-4483-B6BD-54A1E21DCFA3}" dt="2024-07-30T20:39:32.492" v="6116" actId="21"/>
          <ac:spMkLst>
            <pc:docMk/>
            <pc:sldMk cId="752274639" sldId="261"/>
            <ac:spMk id="9" creationId="{A54D88D9-3D1E-40DB-C1AF-5C2879AF50AA}"/>
          </ac:spMkLst>
        </pc:spChg>
        <pc:spChg chg="add del mod">
          <ac:chgData name="Rebecca Myles" userId="da50b72b-26a0-43c2-bef2-144a50fa3c76" providerId="ADAL" clId="{163E7DFE-A3E8-4483-B6BD-54A1E21DCFA3}" dt="2024-07-30T20:39:37.662" v="6119"/>
          <ac:spMkLst>
            <pc:docMk/>
            <pc:sldMk cId="752274639" sldId="261"/>
            <ac:spMk id="10" creationId="{7E0AF6AD-6319-C211-4307-4E720D4C1F35}"/>
          </ac:spMkLst>
        </pc:spChg>
        <pc:spChg chg="add mod">
          <ac:chgData name="Rebecca Myles" userId="da50b72b-26a0-43c2-bef2-144a50fa3c76" providerId="ADAL" clId="{163E7DFE-A3E8-4483-B6BD-54A1E21DCFA3}" dt="2024-07-30T21:08:44.899" v="6399" actId="1076"/>
          <ac:spMkLst>
            <pc:docMk/>
            <pc:sldMk cId="752274639" sldId="261"/>
            <ac:spMk id="11" creationId="{2769CEED-B9CB-3820-C685-A02BE5826D4A}"/>
          </ac:spMkLst>
        </pc:spChg>
        <pc:picChg chg="add mod">
          <ac:chgData name="Rebecca Myles" userId="da50b72b-26a0-43c2-bef2-144a50fa3c76" providerId="ADAL" clId="{163E7DFE-A3E8-4483-B6BD-54A1E21DCFA3}" dt="2024-07-31T14:17:06.701" v="6590" actId="1076"/>
          <ac:picMkLst>
            <pc:docMk/>
            <pc:sldMk cId="752274639" sldId="261"/>
            <ac:picMk id="12" creationId="{83DA657C-A6F8-3480-A192-F3E1AC7AD712}"/>
          </ac:picMkLst>
        </pc:picChg>
      </pc:sldChg>
      <pc:sldChg chg="addSp delSp modSp mod modNotesTx">
        <pc:chgData name="Rebecca Myles" userId="da50b72b-26a0-43c2-bef2-144a50fa3c76" providerId="ADAL" clId="{163E7DFE-A3E8-4483-B6BD-54A1E21DCFA3}" dt="2024-07-31T15:38:59.650" v="7261" actId="1076"/>
        <pc:sldMkLst>
          <pc:docMk/>
          <pc:sldMk cId="3147384780" sldId="263"/>
        </pc:sldMkLst>
        <pc:spChg chg="add mod">
          <ac:chgData name="Rebecca Myles" userId="da50b72b-26a0-43c2-bef2-144a50fa3c76" providerId="ADAL" clId="{163E7DFE-A3E8-4483-B6BD-54A1E21DCFA3}" dt="2024-07-31T15:38:59.650" v="7261" actId="1076"/>
          <ac:spMkLst>
            <pc:docMk/>
            <pc:sldMk cId="3147384780" sldId="263"/>
            <ac:spMk id="2" creationId="{E8821560-8F28-EA17-698A-E7963BFAC748}"/>
          </ac:spMkLst>
        </pc:spChg>
        <pc:spChg chg="mod">
          <ac:chgData name="Rebecca Myles" userId="da50b72b-26a0-43c2-bef2-144a50fa3c76" providerId="ADAL" clId="{163E7DFE-A3E8-4483-B6BD-54A1E21DCFA3}" dt="2024-07-31T14:10:46.540" v="6525" actId="1076"/>
          <ac:spMkLst>
            <pc:docMk/>
            <pc:sldMk cId="3147384780" sldId="263"/>
            <ac:spMk id="4" creationId="{A2E92943-643A-B136-1011-EF47311E5EF9}"/>
          </ac:spMkLst>
        </pc:spChg>
        <pc:spChg chg="del">
          <ac:chgData name="Rebecca Myles" userId="da50b72b-26a0-43c2-bef2-144a50fa3c76" providerId="ADAL" clId="{163E7DFE-A3E8-4483-B6BD-54A1E21DCFA3}" dt="2024-07-31T14:09:20.174" v="6498" actId="21"/>
          <ac:spMkLst>
            <pc:docMk/>
            <pc:sldMk cId="3147384780" sldId="263"/>
            <ac:spMk id="5" creationId="{1FD7F2F0-6575-18C6-3B13-6BA4EA55205E}"/>
          </ac:spMkLst>
        </pc:spChg>
        <pc:spChg chg="mod">
          <ac:chgData name="Rebecca Myles" userId="da50b72b-26a0-43c2-bef2-144a50fa3c76" providerId="ADAL" clId="{163E7DFE-A3E8-4483-B6BD-54A1E21DCFA3}" dt="2024-07-31T14:10:50.888" v="6526" actId="20577"/>
          <ac:spMkLst>
            <pc:docMk/>
            <pc:sldMk cId="3147384780" sldId="263"/>
            <ac:spMk id="6" creationId="{30561BBC-E45D-9029-C15D-7F044D6BC177}"/>
          </ac:spMkLst>
        </pc:spChg>
        <pc:picChg chg="add mod">
          <ac:chgData name="Rebecca Myles" userId="da50b72b-26a0-43c2-bef2-144a50fa3c76" providerId="ADAL" clId="{163E7DFE-A3E8-4483-B6BD-54A1E21DCFA3}" dt="2024-07-31T14:09:46.674" v="6507" actId="1076"/>
          <ac:picMkLst>
            <pc:docMk/>
            <pc:sldMk cId="3147384780" sldId="263"/>
            <ac:picMk id="3" creationId="{856E234B-D267-8463-B0AC-AC4C2B9EEC1D}"/>
          </ac:picMkLst>
        </pc:picChg>
        <pc:picChg chg="add del mod">
          <ac:chgData name="Rebecca Myles" userId="da50b72b-26a0-43c2-bef2-144a50fa3c76" providerId="ADAL" clId="{163E7DFE-A3E8-4483-B6BD-54A1E21DCFA3}" dt="2024-07-31T14:10:14.368" v="6515" actId="21"/>
          <ac:picMkLst>
            <pc:docMk/>
            <pc:sldMk cId="3147384780" sldId="263"/>
            <ac:picMk id="7" creationId="{D7C5EC09-7FD8-4471-7ACB-72296DB4F67A}"/>
          </ac:picMkLst>
        </pc:picChg>
        <pc:picChg chg="add del mod">
          <ac:chgData name="Rebecca Myles" userId="da50b72b-26a0-43c2-bef2-144a50fa3c76" providerId="ADAL" clId="{163E7DFE-A3E8-4483-B6BD-54A1E21DCFA3}" dt="2024-07-31T14:10:12.939" v="6514" actId="21"/>
          <ac:picMkLst>
            <pc:docMk/>
            <pc:sldMk cId="3147384780" sldId="263"/>
            <ac:picMk id="8" creationId="{287AE1EF-2CB7-6174-ECF2-0BF933BB2673}"/>
          </ac:picMkLst>
        </pc:picChg>
        <pc:picChg chg="add mod">
          <ac:chgData name="Rebecca Myles" userId="da50b72b-26a0-43c2-bef2-144a50fa3c76" providerId="ADAL" clId="{163E7DFE-A3E8-4483-B6BD-54A1E21DCFA3}" dt="2024-07-31T14:10:43.743" v="6524" actId="208"/>
          <ac:picMkLst>
            <pc:docMk/>
            <pc:sldMk cId="3147384780" sldId="263"/>
            <ac:picMk id="9" creationId="{F805A8C6-E56B-20D8-34E4-E7B943A56B74}"/>
          </ac:picMkLst>
        </pc:picChg>
        <pc:picChg chg="add mod">
          <ac:chgData name="Rebecca Myles" userId="da50b72b-26a0-43c2-bef2-144a50fa3c76" providerId="ADAL" clId="{163E7DFE-A3E8-4483-B6BD-54A1E21DCFA3}" dt="2024-07-31T14:10:41.499" v="6523" actId="208"/>
          <ac:picMkLst>
            <pc:docMk/>
            <pc:sldMk cId="3147384780" sldId="263"/>
            <ac:picMk id="10" creationId="{C690A9F2-1F05-DF5B-3AE8-690BAF31FF3C}"/>
          </ac:picMkLst>
        </pc:picChg>
      </pc:sldChg>
      <pc:sldChg chg="addSp delSp modSp mod modNotesTx">
        <pc:chgData name="Rebecca Myles" userId="da50b72b-26a0-43c2-bef2-144a50fa3c76" providerId="ADAL" clId="{163E7DFE-A3E8-4483-B6BD-54A1E21DCFA3}" dt="2024-07-31T14:20:59.714" v="6634" actId="20577"/>
        <pc:sldMkLst>
          <pc:docMk/>
          <pc:sldMk cId="777029420" sldId="264"/>
        </pc:sldMkLst>
        <pc:spChg chg="mod">
          <ac:chgData name="Rebecca Myles" userId="da50b72b-26a0-43c2-bef2-144a50fa3c76" providerId="ADAL" clId="{163E7DFE-A3E8-4483-B6BD-54A1E21DCFA3}" dt="2024-07-30T20:46:08.793" v="6221" actId="1076"/>
          <ac:spMkLst>
            <pc:docMk/>
            <pc:sldMk cId="777029420" sldId="264"/>
            <ac:spMk id="2" creationId="{A231A712-34E2-4B9A-00ED-155591AB698A}"/>
          </ac:spMkLst>
        </pc:spChg>
        <pc:spChg chg="del mod">
          <ac:chgData name="Rebecca Myles" userId="da50b72b-26a0-43c2-bef2-144a50fa3c76" providerId="ADAL" clId="{163E7DFE-A3E8-4483-B6BD-54A1E21DCFA3}" dt="2024-07-30T20:45:18.811" v="6198" actId="21"/>
          <ac:spMkLst>
            <pc:docMk/>
            <pc:sldMk cId="777029420" sldId="264"/>
            <ac:spMk id="3" creationId="{30048A3C-DED1-3240-7517-45F52973E15D}"/>
          </ac:spMkLst>
        </pc:spChg>
        <pc:spChg chg="add mod">
          <ac:chgData name="Rebecca Myles" userId="da50b72b-26a0-43c2-bef2-144a50fa3c76" providerId="ADAL" clId="{163E7DFE-A3E8-4483-B6BD-54A1E21DCFA3}" dt="2024-07-30T20:45:16.762" v="6197"/>
          <ac:spMkLst>
            <pc:docMk/>
            <pc:sldMk cId="777029420" sldId="264"/>
            <ac:spMk id="4" creationId="{823FB59B-46CE-EA35-426E-213CC9E45BB1}"/>
          </ac:spMkLst>
        </pc:spChg>
        <pc:spChg chg="mod">
          <ac:chgData name="Rebecca Myles" userId="da50b72b-26a0-43c2-bef2-144a50fa3c76" providerId="ADAL" clId="{163E7DFE-A3E8-4483-B6BD-54A1E21DCFA3}" dt="2024-07-30T20:44:40.329" v="6185" actId="20577"/>
          <ac:spMkLst>
            <pc:docMk/>
            <pc:sldMk cId="777029420" sldId="264"/>
            <ac:spMk id="5" creationId="{28E8F344-0829-7392-68A2-04A20BEDF33B}"/>
          </ac:spMkLst>
        </pc:spChg>
        <pc:spChg chg="add del mod">
          <ac:chgData name="Rebecca Myles" userId="da50b72b-26a0-43c2-bef2-144a50fa3c76" providerId="ADAL" clId="{163E7DFE-A3E8-4483-B6BD-54A1E21DCFA3}" dt="2024-07-30T20:45:25.562" v="6201" actId="21"/>
          <ac:spMkLst>
            <pc:docMk/>
            <pc:sldMk cId="777029420" sldId="264"/>
            <ac:spMk id="7" creationId="{19939FCD-241D-9BD9-0F87-2211B1085855}"/>
          </ac:spMkLst>
        </pc:spChg>
        <pc:spChg chg="add del mod">
          <ac:chgData name="Rebecca Myles" userId="da50b72b-26a0-43c2-bef2-144a50fa3c76" providerId="ADAL" clId="{163E7DFE-A3E8-4483-B6BD-54A1E21DCFA3}" dt="2024-07-30T20:45:24.027" v="6200" actId="21"/>
          <ac:spMkLst>
            <pc:docMk/>
            <pc:sldMk cId="777029420" sldId="264"/>
            <ac:spMk id="8" creationId="{54FF6487-676F-9DBD-9715-50E749E2EC66}"/>
          </ac:spMkLst>
        </pc:spChg>
        <pc:spChg chg="add del mod">
          <ac:chgData name="Rebecca Myles" userId="da50b72b-26a0-43c2-bef2-144a50fa3c76" providerId="ADAL" clId="{163E7DFE-A3E8-4483-B6BD-54A1E21DCFA3}" dt="2024-07-30T20:45:32.344" v="6205"/>
          <ac:spMkLst>
            <pc:docMk/>
            <pc:sldMk cId="777029420" sldId="264"/>
            <ac:spMk id="9" creationId="{97ED350D-8738-66F3-5D8E-BDBC005185E3}"/>
          </ac:spMkLst>
        </pc:spChg>
        <pc:spChg chg="add mod">
          <ac:chgData name="Rebecca Myles" userId="da50b72b-26a0-43c2-bef2-144a50fa3c76" providerId="ADAL" clId="{163E7DFE-A3E8-4483-B6BD-54A1E21DCFA3}" dt="2024-07-30T20:45:30.170" v="6203"/>
          <ac:spMkLst>
            <pc:docMk/>
            <pc:sldMk cId="777029420" sldId="264"/>
            <ac:spMk id="10" creationId="{19939FCD-241D-9BD9-0F87-2211B1085855}"/>
          </ac:spMkLst>
        </pc:spChg>
        <pc:spChg chg="add mod">
          <ac:chgData name="Rebecca Myles" userId="da50b72b-26a0-43c2-bef2-144a50fa3c76" providerId="ADAL" clId="{163E7DFE-A3E8-4483-B6BD-54A1E21DCFA3}" dt="2024-07-30T20:46:36.094" v="6228" actId="14100"/>
          <ac:spMkLst>
            <pc:docMk/>
            <pc:sldMk cId="777029420" sldId="264"/>
            <ac:spMk id="11" creationId="{82E47B99-5042-6112-E8D9-F666638ED910}"/>
          </ac:spMkLst>
        </pc:spChg>
        <pc:picChg chg="add mod">
          <ac:chgData name="Rebecca Myles" userId="da50b72b-26a0-43c2-bef2-144a50fa3c76" providerId="ADAL" clId="{163E7DFE-A3E8-4483-B6BD-54A1E21DCFA3}" dt="2024-07-30T20:46:43.939" v="6230" actId="1076"/>
          <ac:picMkLst>
            <pc:docMk/>
            <pc:sldMk cId="777029420" sldId="264"/>
            <ac:picMk id="12" creationId="{8F76C6BF-343A-5436-69B7-19BB5DC63A8A}"/>
          </ac:picMkLst>
        </pc:picChg>
      </pc:sldChg>
      <pc:sldChg chg="addSp delSp modSp del mod modNotesTx">
        <pc:chgData name="Rebecca Myles" userId="da50b72b-26a0-43c2-bef2-144a50fa3c76" providerId="ADAL" clId="{163E7DFE-A3E8-4483-B6BD-54A1E21DCFA3}" dt="2024-07-31T14:20:33.763" v="6633" actId="20577"/>
        <pc:sldMkLst>
          <pc:docMk/>
          <pc:sldMk cId="2645349107" sldId="265"/>
        </pc:sldMkLst>
        <pc:spChg chg="mod">
          <ac:chgData name="Rebecca Myles" userId="da50b72b-26a0-43c2-bef2-144a50fa3c76" providerId="ADAL" clId="{163E7DFE-A3E8-4483-B6BD-54A1E21DCFA3}" dt="2024-07-30T20:42:14.751" v="6153" actId="14100"/>
          <ac:spMkLst>
            <pc:docMk/>
            <pc:sldMk cId="2645349107" sldId="265"/>
            <ac:spMk id="2" creationId="{A231A712-34E2-4B9A-00ED-155591AB698A}"/>
          </ac:spMkLst>
        </pc:spChg>
        <pc:spChg chg="del">
          <ac:chgData name="Rebecca Myles" userId="da50b72b-26a0-43c2-bef2-144a50fa3c76" providerId="ADAL" clId="{163E7DFE-A3E8-4483-B6BD-54A1E21DCFA3}" dt="2024-07-30T20:41:24.699" v="6141" actId="21"/>
          <ac:spMkLst>
            <pc:docMk/>
            <pc:sldMk cId="2645349107" sldId="265"/>
            <ac:spMk id="3" creationId="{30048A3C-DED1-3240-7517-45F52973E15D}"/>
          </ac:spMkLst>
        </pc:spChg>
        <pc:spChg chg="add mod">
          <ac:chgData name="Rebecca Myles" userId="da50b72b-26a0-43c2-bef2-144a50fa3c76" providerId="ADAL" clId="{163E7DFE-A3E8-4483-B6BD-54A1E21DCFA3}" dt="2024-07-30T20:43:44.806" v="6177" actId="14100"/>
          <ac:spMkLst>
            <pc:docMk/>
            <pc:sldMk cId="2645349107" sldId="265"/>
            <ac:spMk id="4" creationId="{54D34337-674B-D79B-A05F-2B80537DD51E}"/>
          </ac:spMkLst>
        </pc:spChg>
        <pc:spChg chg="mod">
          <ac:chgData name="Rebecca Myles" userId="da50b72b-26a0-43c2-bef2-144a50fa3c76" providerId="ADAL" clId="{163E7DFE-A3E8-4483-B6BD-54A1E21DCFA3}" dt="2024-07-30T20:43:08.391" v="6168" actId="20577"/>
          <ac:spMkLst>
            <pc:docMk/>
            <pc:sldMk cId="2645349107" sldId="265"/>
            <ac:spMk id="5" creationId="{28E8F344-0829-7392-68A2-04A20BEDF33B}"/>
          </ac:spMkLst>
        </pc:spChg>
        <pc:picChg chg="add mod">
          <ac:chgData name="Rebecca Myles" userId="da50b72b-26a0-43c2-bef2-144a50fa3c76" providerId="ADAL" clId="{163E7DFE-A3E8-4483-B6BD-54A1E21DCFA3}" dt="2024-07-30T20:42:33.680" v="6157" actId="1076"/>
          <ac:picMkLst>
            <pc:docMk/>
            <pc:sldMk cId="2645349107" sldId="265"/>
            <ac:picMk id="6" creationId="{FBF35096-253F-77BD-A756-7ECF8D416038}"/>
          </ac:picMkLst>
        </pc:picChg>
        <pc:picChg chg="add mod">
          <ac:chgData name="Rebecca Myles" userId="da50b72b-26a0-43c2-bef2-144a50fa3c76" providerId="ADAL" clId="{163E7DFE-A3E8-4483-B6BD-54A1E21DCFA3}" dt="2024-07-30T20:43:01.308" v="6165" actId="1076"/>
          <ac:picMkLst>
            <pc:docMk/>
            <pc:sldMk cId="2645349107" sldId="265"/>
            <ac:picMk id="7" creationId="{110BFF83-90DF-F27B-1FE1-3A06DD4A65FF}"/>
          </ac:picMkLst>
        </pc:picChg>
        <pc:picChg chg="add mod">
          <ac:chgData name="Rebecca Myles" userId="da50b72b-26a0-43c2-bef2-144a50fa3c76" providerId="ADAL" clId="{163E7DFE-A3E8-4483-B6BD-54A1E21DCFA3}" dt="2024-07-30T20:42:56.861" v="6164" actId="1076"/>
          <ac:picMkLst>
            <pc:docMk/>
            <pc:sldMk cId="2645349107" sldId="265"/>
            <ac:picMk id="8" creationId="{094BF15E-0DBD-5ED8-8228-19C86FB174C6}"/>
          </ac:picMkLst>
        </pc:picChg>
        <pc:picChg chg="add mod">
          <ac:chgData name="Rebecca Myles" userId="da50b72b-26a0-43c2-bef2-144a50fa3c76" providerId="ADAL" clId="{163E7DFE-A3E8-4483-B6BD-54A1E21DCFA3}" dt="2024-07-30T20:42:55.075" v="6163" actId="1076"/>
          <ac:picMkLst>
            <pc:docMk/>
            <pc:sldMk cId="2645349107" sldId="265"/>
            <ac:picMk id="9" creationId="{EBEFF43D-5A39-FADB-600F-74795CA6FA4C}"/>
          </ac:picMkLst>
        </pc:picChg>
        <pc:picChg chg="add mod">
          <ac:chgData name="Rebecca Myles" userId="da50b72b-26a0-43c2-bef2-144a50fa3c76" providerId="ADAL" clId="{163E7DFE-A3E8-4483-B6BD-54A1E21DCFA3}" dt="2024-07-30T20:44:08.205" v="6182" actId="1076"/>
          <ac:picMkLst>
            <pc:docMk/>
            <pc:sldMk cId="2645349107" sldId="265"/>
            <ac:picMk id="10" creationId="{AADC1595-CC16-0A40-672E-3C9F2DF098F0}"/>
          </ac:picMkLst>
        </pc:picChg>
      </pc:sldChg>
      <pc:sldChg chg="addSp modSp del mod ord modNotesTx">
        <pc:chgData name="Rebecca Myles" userId="da50b72b-26a0-43c2-bef2-144a50fa3c76" providerId="ADAL" clId="{163E7DFE-A3E8-4483-B6BD-54A1E21DCFA3}" dt="2024-07-31T14:11:26.604" v="6530" actId="2696"/>
        <pc:sldMkLst>
          <pc:docMk/>
          <pc:sldMk cId="2707229900" sldId="266"/>
        </pc:sldMkLst>
        <pc:spChg chg="add mod">
          <ac:chgData name="Rebecca Myles" userId="da50b72b-26a0-43c2-bef2-144a50fa3c76" providerId="ADAL" clId="{163E7DFE-A3E8-4483-B6BD-54A1E21DCFA3}" dt="2024-06-24T14:19:29.979" v="5485" actId="12"/>
          <ac:spMkLst>
            <pc:docMk/>
            <pc:sldMk cId="2707229900" sldId="266"/>
            <ac:spMk id="3" creationId="{59170B8E-F12D-25E6-ED0D-3227D2B9CB60}"/>
          </ac:spMkLst>
        </pc:spChg>
        <pc:spChg chg="mod">
          <ac:chgData name="Rebecca Myles" userId="da50b72b-26a0-43c2-bef2-144a50fa3c76" providerId="ADAL" clId="{163E7DFE-A3E8-4483-B6BD-54A1E21DCFA3}" dt="2024-05-22T15:04:02.906" v="3307" actId="1076"/>
          <ac:spMkLst>
            <pc:docMk/>
            <pc:sldMk cId="2707229900" sldId="266"/>
            <ac:spMk id="11" creationId="{179C1190-1CE7-18B7-609E-FA7673EF4CBC}"/>
          </ac:spMkLst>
        </pc:spChg>
        <pc:picChg chg="mod">
          <ac:chgData name="Rebecca Myles" userId="da50b72b-26a0-43c2-bef2-144a50fa3c76" providerId="ADAL" clId="{163E7DFE-A3E8-4483-B6BD-54A1E21DCFA3}" dt="2024-05-22T17:27:02.507" v="3406" actId="14100"/>
          <ac:picMkLst>
            <pc:docMk/>
            <pc:sldMk cId="2707229900" sldId="266"/>
            <ac:picMk id="2" creationId="{502716FA-EC5B-4209-1640-F8FCE57BDE47}"/>
          </ac:picMkLst>
        </pc:picChg>
        <pc:picChg chg="add mod">
          <ac:chgData name="Rebecca Myles" userId="da50b72b-26a0-43c2-bef2-144a50fa3c76" providerId="ADAL" clId="{163E7DFE-A3E8-4483-B6BD-54A1E21DCFA3}" dt="2024-06-25T14:58:17.767" v="5848" actId="208"/>
          <ac:picMkLst>
            <pc:docMk/>
            <pc:sldMk cId="2707229900" sldId="266"/>
            <ac:picMk id="5" creationId="{AC87444A-8410-8934-6268-1514D86555A2}"/>
          </ac:picMkLst>
        </pc:picChg>
        <pc:picChg chg="add mod">
          <ac:chgData name="Rebecca Myles" userId="da50b72b-26a0-43c2-bef2-144a50fa3c76" providerId="ADAL" clId="{163E7DFE-A3E8-4483-B6BD-54A1E21DCFA3}" dt="2024-06-25T14:58:11.600" v="5846" actId="208"/>
          <ac:picMkLst>
            <pc:docMk/>
            <pc:sldMk cId="2707229900" sldId="266"/>
            <ac:picMk id="7" creationId="{DC2E9FD6-3B79-0906-D3A4-DEA4F0680C6C}"/>
          </ac:picMkLst>
        </pc:picChg>
        <pc:picChg chg="mod">
          <ac:chgData name="Rebecca Myles" userId="da50b72b-26a0-43c2-bef2-144a50fa3c76" providerId="ADAL" clId="{163E7DFE-A3E8-4483-B6BD-54A1E21DCFA3}" dt="2024-05-17T20:27:56.441" v="141" actId="1076"/>
          <ac:picMkLst>
            <pc:docMk/>
            <pc:sldMk cId="2707229900" sldId="266"/>
            <ac:picMk id="9" creationId="{366A1F1B-3C60-2FCF-DBDC-826A80A8C911}"/>
          </ac:picMkLst>
        </pc:picChg>
        <pc:picChg chg="add mod">
          <ac:chgData name="Rebecca Myles" userId="da50b72b-26a0-43c2-bef2-144a50fa3c76" providerId="ADAL" clId="{163E7DFE-A3E8-4483-B6BD-54A1E21DCFA3}" dt="2024-06-25T14:58:13.876" v="5847" actId="208"/>
          <ac:picMkLst>
            <pc:docMk/>
            <pc:sldMk cId="2707229900" sldId="266"/>
            <ac:picMk id="10" creationId="{2A4A1535-37DC-72DC-A9E3-019CD188F1B3}"/>
          </ac:picMkLst>
        </pc:picChg>
      </pc:sldChg>
      <pc:sldChg chg="addSp delSp modSp mod modNotesTx">
        <pc:chgData name="Rebecca Myles" userId="da50b72b-26a0-43c2-bef2-144a50fa3c76" providerId="ADAL" clId="{163E7DFE-A3E8-4483-B6BD-54A1E21DCFA3}" dt="2024-07-31T14:23:09.964" v="6824" actId="20577"/>
        <pc:sldMkLst>
          <pc:docMk/>
          <pc:sldMk cId="260951098" sldId="267"/>
        </pc:sldMkLst>
        <pc:spChg chg="add mod">
          <ac:chgData name="Rebecca Myles" userId="da50b72b-26a0-43c2-bef2-144a50fa3c76" providerId="ADAL" clId="{163E7DFE-A3E8-4483-B6BD-54A1E21DCFA3}" dt="2024-07-30T20:48:00.672" v="6246" actId="1076"/>
          <ac:spMkLst>
            <pc:docMk/>
            <pc:sldMk cId="260951098" sldId="267"/>
            <ac:spMk id="2" creationId="{E92C3706-AD86-976F-EA43-BC1C0E69B46B}"/>
          </ac:spMkLst>
        </pc:spChg>
        <pc:spChg chg="mod">
          <ac:chgData name="Rebecca Myles" userId="da50b72b-26a0-43c2-bef2-144a50fa3c76" providerId="ADAL" clId="{163E7DFE-A3E8-4483-B6BD-54A1E21DCFA3}" dt="2024-07-31T14:22:07.281" v="6638" actId="1076"/>
          <ac:spMkLst>
            <pc:docMk/>
            <pc:sldMk cId="260951098" sldId="267"/>
            <ac:spMk id="4" creationId="{A2E92943-643A-B136-1011-EF47311E5EF9}"/>
          </ac:spMkLst>
        </pc:spChg>
        <pc:spChg chg="del">
          <ac:chgData name="Rebecca Myles" userId="da50b72b-26a0-43c2-bef2-144a50fa3c76" providerId="ADAL" clId="{163E7DFE-A3E8-4483-B6BD-54A1E21DCFA3}" dt="2024-07-30T20:47:27.543" v="6236" actId="21"/>
          <ac:spMkLst>
            <pc:docMk/>
            <pc:sldMk cId="260951098" sldId="267"/>
            <ac:spMk id="5" creationId="{1FD7F2F0-6575-18C6-3B13-6BA4EA55205E}"/>
          </ac:spMkLst>
        </pc:spChg>
        <pc:spChg chg="mod">
          <ac:chgData name="Rebecca Myles" userId="da50b72b-26a0-43c2-bef2-144a50fa3c76" providerId="ADAL" clId="{163E7DFE-A3E8-4483-B6BD-54A1E21DCFA3}" dt="2024-07-30T20:49:28.151" v="6269" actId="20577"/>
          <ac:spMkLst>
            <pc:docMk/>
            <pc:sldMk cId="260951098" sldId="267"/>
            <ac:spMk id="6" creationId="{30561BBC-E45D-9029-C15D-7F044D6BC177}"/>
          </ac:spMkLst>
        </pc:spChg>
        <pc:picChg chg="add mod">
          <ac:chgData name="Rebecca Myles" userId="da50b72b-26a0-43c2-bef2-144a50fa3c76" providerId="ADAL" clId="{163E7DFE-A3E8-4483-B6BD-54A1E21DCFA3}" dt="2024-07-30T20:48:25.421" v="6251" actId="1076"/>
          <ac:picMkLst>
            <pc:docMk/>
            <pc:sldMk cId="260951098" sldId="267"/>
            <ac:picMk id="3" creationId="{620ED591-2346-9FC9-3013-02D15B428714}"/>
          </ac:picMkLst>
        </pc:picChg>
      </pc:sldChg>
      <pc:sldChg chg="modSp mod modNotesTx">
        <pc:chgData name="Rebecca Myles" userId="da50b72b-26a0-43c2-bef2-144a50fa3c76" providerId="ADAL" clId="{163E7DFE-A3E8-4483-B6BD-54A1E21DCFA3}" dt="2024-07-31T14:16:13.488" v="6581" actId="20577"/>
        <pc:sldMkLst>
          <pc:docMk/>
          <pc:sldMk cId="521084608" sldId="268"/>
        </pc:sldMkLst>
        <pc:spChg chg="mod">
          <ac:chgData name="Rebecca Myles" userId="da50b72b-26a0-43c2-bef2-144a50fa3c76" providerId="ADAL" clId="{163E7DFE-A3E8-4483-B6BD-54A1E21DCFA3}" dt="2024-07-31T14:05:38.428" v="6461" actId="1076"/>
          <ac:spMkLst>
            <pc:docMk/>
            <pc:sldMk cId="521084608" sldId="268"/>
            <ac:spMk id="2" creationId="{A231A712-34E2-4B9A-00ED-155591AB698A}"/>
          </ac:spMkLst>
        </pc:spChg>
        <pc:spChg chg="mod">
          <ac:chgData name="Rebecca Myles" userId="da50b72b-26a0-43c2-bef2-144a50fa3c76" providerId="ADAL" clId="{163E7DFE-A3E8-4483-B6BD-54A1E21DCFA3}" dt="2024-07-31T14:05:45.854" v="6464" actId="1076"/>
          <ac:spMkLst>
            <pc:docMk/>
            <pc:sldMk cId="521084608" sldId="268"/>
            <ac:spMk id="3" creationId="{30048A3C-DED1-3240-7517-45F52973E15D}"/>
          </ac:spMkLst>
        </pc:spChg>
        <pc:spChg chg="mod">
          <ac:chgData name="Rebecca Myles" userId="da50b72b-26a0-43c2-bef2-144a50fa3c76" providerId="ADAL" clId="{163E7DFE-A3E8-4483-B6BD-54A1E21DCFA3}" dt="2024-07-31T14:16:13.488" v="6581" actId="20577"/>
          <ac:spMkLst>
            <pc:docMk/>
            <pc:sldMk cId="521084608" sldId="268"/>
            <ac:spMk id="5" creationId="{28E8F344-0829-7392-68A2-04A20BEDF33B}"/>
          </ac:spMkLst>
        </pc:spChg>
      </pc:sldChg>
      <pc:sldChg chg="addSp delSp modSp del mod modCm modNotesTx">
        <pc:chgData name="Rebecca Myles" userId="da50b72b-26a0-43c2-bef2-144a50fa3c76" providerId="ADAL" clId="{163E7DFE-A3E8-4483-B6BD-54A1E21DCFA3}" dt="2024-07-30T20:44:19.716" v="6184" actId="2696"/>
        <pc:sldMkLst>
          <pc:docMk/>
          <pc:sldMk cId="3384260454" sldId="268"/>
        </pc:sldMkLst>
        <pc:spChg chg="mod">
          <ac:chgData name="Rebecca Myles" userId="da50b72b-26a0-43c2-bef2-144a50fa3c76" providerId="ADAL" clId="{163E7DFE-A3E8-4483-B6BD-54A1E21DCFA3}" dt="2024-06-03T17:49:48.671" v="4486" actId="20577"/>
          <ac:spMkLst>
            <pc:docMk/>
            <pc:sldMk cId="3384260454" sldId="268"/>
            <ac:spMk id="6" creationId="{3F4298E9-AE24-5D03-B0DC-3B86C208F3BD}"/>
          </ac:spMkLst>
        </pc:spChg>
        <pc:spChg chg="add del mod">
          <ac:chgData name="Rebecca Myles" userId="da50b72b-26a0-43c2-bef2-144a50fa3c76" providerId="ADAL" clId="{163E7DFE-A3E8-4483-B6BD-54A1E21DCFA3}" dt="2024-05-21T18:00:22.186" v="2505"/>
          <ac:spMkLst>
            <pc:docMk/>
            <pc:sldMk cId="3384260454" sldId="268"/>
            <ac:spMk id="12" creationId="{9F17FF12-AEF2-8A5B-5D9F-E3E157635BF1}"/>
          </ac:spMkLst>
        </pc:spChg>
        <pc:spChg chg="add del mod">
          <ac:chgData name="Rebecca Myles" userId="da50b72b-26a0-43c2-bef2-144a50fa3c76" providerId="ADAL" clId="{163E7DFE-A3E8-4483-B6BD-54A1E21DCFA3}" dt="2024-05-22T14:22:01.919" v="2641" actId="21"/>
          <ac:spMkLst>
            <pc:docMk/>
            <pc:sldMk cId="3384260454" sldId="268"/>
            <ac:spMk id="13" creationId="{881F9D25-77C0-72B8-DCFA-AEB8CDE66D4A}"/>
          </ac:spMkLst>
        </pc:spChg>
        <pc:picChg chg="mod">
          <ac:chgData name="Rebecca Myles" userId="da50b72b-26a0-43c2-bef2-144a50fa3c76" providerId="ADAL" clId="{163E7DFE-A3E8-4483-B6BD-54A1E21DCFA3}" dt="2024-05-21T18:08:03.600" v="2551" actId="14100"/>
          <ac:picMkLst>
            <pc:docMk/>
            <pc:sldMk cId="3384260454" sldId="268"/>
            <ac:picMk id="2" creationId="{51FA8F89-26B3-1047-2BD0-E8A9A9DE0C2B}"/>
          </ac:picMkLst>
        </pc:picChg>
        <pc:picChg chg="mod">
          <ac:chgData name="Rebecca Myles" userId="da50b72b-26a0-43c2-bef2-144a50fa3c76" providerId="ADAL" clId="{163E7DFE-A3E8-4483-B6BD-54A1E21DCFA3}" dt="2024-05-22T14:23:40.645" v="2717" actId="1076"/>
          <ac:picMkLst>
            <pc:docMk/>
            <pc:sldMk cId="3384260454" sldId="268"/>
            <ac:picMk id="7" creationId="{060837F6-B9C9-A3A7-ADC2-DD9094098AAE}"/>
          </ac:picMkLst>
        </pc:picChg>
        <pc:picChg chg="mod">
          <ac:chgData name="Rebecca Myles" userId="da50b72b-26a0-43c2-bef2-144a50fa3c76" providerId="ADAL" clId="{163E7DFE-A3E8-4483-B6BD-54A1E21DCFA3}" dt="2024-05-22T14:23:38.477" v="2716" actId="1076"/>
          <ac:picMkLst>
            <pc:docMk/>
            <pc:sldMk cId="3384260454" sldId="268"/>
            <ac:picMk id="9" creationId="{F90D07A3-0611-AB0F-C3D6-1F04E1AEBEA4}"/>
          </ac:picMkLst>
        </pc:picChg>
        <pc:picChg chg="mod">
          <ac:chgData name="Rebecca Myles" userId="da50b72b-26a0-43c2-bef2-144a50fa3c76" providerId="ADAL" clId="{163E7DFE-A3E8-4483-B6BD-54A1E21DCFA3}" dt="2024-05-22T14:23:36.656" v="2715" actId="1076"/>
          <ac:picMkLst>
            <pc:docMk/>
            <pc:sldMk cId="3384260454" sldId="268"/>
            <ac:picMk id="10" creationId="{16B0CD3A-B710-076F-CB4D-5D2971E8F777}"/>
          </ac:picMkLst>
        </pc:picChg>
        <pc:picChg chg="mod">
          <ac:chgData name="Rebecca Myles" userId="da50b72b-26a0-43c2-bef2-144a50fa3c76" providerId="ADAL" clId="{163E7DFE-A3E8-4483-B6BD-54A1E21DCFA3}" dt="2024-05-22T14:23:33.632" v="2714" actId="1076"/>
          <ac:picMkLst>
            <pc:docMk/>
            <pc:sldMk cId="3384260454" sldId="268"/>
            <ac:picMk id="11" creationId="{C49A0C5E-1BB0-9833-727F-53947D49F347}"/>
          </ac:picMkLst>
        </pc:picChg>
        <pc:picChg chg="add del mod">
          <ac:chgData name="Rebecca Myles" userId="da50b72b-26a0-43c2-bef2-144a50fa3c76" providerId="ADAL" clId="{163E7DFE-A3E8-4483-B6BD-54A1E21DCFA3}" dt="2024-05-22T14:28:35.376" v="2758" actId="21"/>
          <ac:picMkLst>
            <pc:docMk/>
            <pc:sldMk cId="3384260454" sldId="268"/>
            <ac:picMk id="15" creationId="{CDA65C75-A619-4659-E809-635BCC02FCA1}"/>
          </ac:picMkLst>
        </pc:picChg>
        <pc:picChg chg="add del mod">
          <ac:chgData name="Rebecca Myles" userId="da50b72b-26a0-43c2-bef2-144a50fa3c76" providerId="ADAL" clId="{163E7DFE-A3E8-4483-B6BD-54A1E21DCFA3}" dt="2024-05-22T14:25:25.378" v="2728" actId="21"/>
          <ac:picMkLst>
            <pc:docMk/>
            <pc:sldMk cId="3384260454" sldId="268"/>
            <ac:picMk id="17" creationId="{D2ED4BA0-AF80-6536-B6EE-CBE63BCC236D}"/>
          </ac:picMkLst>
        </pc:picChg>
        <pc:picChg chg="add del mod">
          <ac:chgData name="Rebecca Myles" userId="da50b72b-26a0-43c2-bef2-144a50fa3c76" providerId="ADAL" clId="{163E7DFE-A3E8-4483-B6BD-54A1E21DCFA3}" dt="2024-05-22T14:28:36.977" v="2759" actId="21"/>
          <ac:picMkLst>
            <pc:docMk/>
            <pc:sldMk cId="3384260454" sldId="268"/>
            <ac:picMk id="19" creationId="{C873C524-36BC-A8A3-9630-FC40190D9EA4}"/>
          </ac:picMkLst>
        </pc:picChg>
        <pc:picChg chg="add del mod">
          <ac:chgData name="Rebecca Myles" userId="da50b72b-26a0-43c2-bef2-144a50fa3c76" providerId="ADAL" clId="{163E7DFE-A3E8-4483-B6BD-54A1E21DCFA3}" dt="2024-05-22T14:28:22.024" v="2755" actId="21"/>
          <ac:picMkLst>
            <pc:docMk/>
            <pc:sldMk cId="3384260454" sldId="268"/>
            <ac:picMk id="21" creationId="{A207E7A7-BFC7-7EC9-D450-E16A84D222A8}"/>
          </ac:picMkLst>
        </pc:picChg>
        <pc:picChg chg="add mod">
          <ac:chgData name="Rebecca Myles" userId="da50b72b-26a0-43c2-bef2-144a50fa3c76" providerId="ADAL" clId="{163E7DFE-A3E8-4483-B6BD-54A1E21DCFA3}" dt="2024-05-30T18:12:16.567" v="3766" actId="1440"/>
          <ac:picMkLst>
            <pc:docMk/>
            <pc:sldMk cId="3384260454" sldId="268"/>
            <ac:picMk id="23" creationId="{A507CCC5-31FE-CE07-7451-01CC18048A7F}"/>
          </ac:picMkLst>
        </pc:picChg>
        <pc:extLst>
          <p:ext xmlns:p="http://schemas.openxmlformats.org/presentationml/2006/main" uri="{D6D511B9-2390-475A-947B-AFAB55BFBCF1}">
            <pc226:cmChg xmlns:pc226="http://schemas.microsoft.com/office/powerpoint/2022/06/main/command" chg="mod">
              <pc226:chgData name="Rebecca Myles" userId="da50b72b-26a0-43c2-bef2-144a50fa3c76" providerId="ADAL" clId="{163E7DFE-A3E8-4483-B6BD-54A1E21DCFA3}" dt="2024-06-24T13:42:10.824" v="4808"/>
              <pc2:cmMkLst xmlns:pc2="http://schemas.microsoft.com/office/powerpoint/2019/9/main/command">
                <pc:docMk/>
                <pc:sldMk cId="3384260454" sldId="268"/>
                <pc2:cmMk id="{CB6680FD-8235-4D60-8CE8-22A8AE42947D}"/>
              </pc2:cmMkLst>
            </pc226:cmChg>
          </p:ext>
        </pc:extLst>
      </pc:sldChg>
      <pc:sldChg chg="addSp delSp modSp del mod ord addCm modCm modNotesTx">
        <pc:chgData name="Rebecca Myles" userId="da50b72b-26a0-43c2-bef2-144a50fa3c76" providerId="ADAL" clId="{163E7DFE-A3E8-4483-B6BD-54A1E21DCFA3}" dt="2024-07-30T20:50:02.827" v="6275" actId="2696"/>
        <pc:sldMkLst>
          <pc:docMk/>
          <pc:sldMk cId="3025920179" sldId="269"/>
        </pc:sldMkLst>
        <pc:spChg chg="add del mod">
          <ac:chgData name="Rebecca Myles" userId="da50b72b-26a0-43c2-bef2-144a50fa3c76" providerId="ADAL" clId="{163E7DFE-A3E8-4483-B6BD-54A1E21DCFA3}" dt="2024-05-30T18:24:03.860" v="3924" actId="21"/>
          <ac:spMkLst>
            <pc:docMk/>
            <pc:sldMk cId="3025920179" sldId="269"/>
            <ac:spMk id="3" creationId="{78A121EE-01C1-857F-9EB3-A8BF6E829865}"/>
          </ac:spMkLst>
        </pc:spChg>
        <pc:spChg chg="add del">
          <ac:chgData name="Rebecca Myles" userId="da50b72b-26a0-43c2-bef2-144a50fa3c76" providerId="ADAL" clId="{163E7DFE-A3E8-4483-B6BD-54A1E21DCFA3}" dt="2024-05-30T18:24:05.446" v="3925" actId="21"/>
          <ac:spMkLst>
            <pc:docMk/>
            <pc:sldMk cId="3025920179" sldId="269"/>
            <ac:spMk id="4" creationId="{4A10FC4B-9BEB-EDDF-966C-FDA192FBFDE4}"/>
          </ac:spMkLst>
        </pc:spChg>
        <pc:spChg chg="add del mod">
          <ac:chgData name="Rebecca Myles" userId="da50b72b-26a0-43c2-bef2-144a50fa3c76" providerId="ADAL" clId="{163E7DFE-A3E8-4483-B6BD-54A1E21DCFA3}" dt="2024-06-24T14:37:08.697" v="5752" actId="21"/>
          <ac:spMkLst>
            <pc:docMk/>
            <pc:sldMk cId="3025920179" sldId="269"/>
            <ac:spMk id="5" creationId="{FEC9982E-6055-30C6-62F9-DC6A9B68AD59}"/>
          </ac:spMkLst>
        </pc:spChg>
        <pc:spChg chg="add mod">
          <ac:chgData name="Rebecca Myles" userId="da50b72b-26a0-43c2-bef2-144a50fa3c76" providerId="ADAL" clId="{163E7DFE-A3E8-4483-B6BD-54A1E21DCFA3}" dt="2024-06-24T14:37:45.075" v="5759" actId="1076"/>
          <ac:spMkLst>
            <pc:docMk/>
            <pc:sldMk cId="3025920179" sldId="269"/>
            <ac:spMk id="7" creationId="{373C6978-5618-6BDD-8ED3-B4D3B125B529}"/>
          </ac:spMkLst>
        </pc:spChg>
        <pc:spChg chg="mod">
          <ac:chgData name="Rebecca Myles" userId="da50b72b-26a0-43c2-bef2-144a50fa3c76" providerId="ADAL" clId="{163E7DFE-A3E8-4483-B6BD-54A1E21DCFA3}" dt="2024-05-21T17:48:45.585" v="2133" actId="20577"/>
          <ac:spMkLst>
            <pc:docMk/>
            <pc:sldMk cId="3025920179" sldId="269"/>
            <ac:spMk id="11" creationId="{F05C03DC-5BA7-5657-9CE2-7B79F59F4D53}"/>
          </ac:spMkLst>
        </pc:spChg>
        <pc:picChg chg="mod">
          <ac:chgData name="Rebecca Myles" userId="da50b72b-26a0-43c2-bef2-144a50fa3c76" providerId="ADAL" clId="{163E7DFE-A3E8-4483-B6BD-54A1E21DCFA3}" dt="2024-05-17T20:39:14.441" v="777" actId="1076"/>
          <ac:picMkLst>
            <pc:docMk/>
            <pc:sldMk cId="3025920179" sldId="269"/>
            <ac:picMk id="2" creationId="{327CCC9F-0643-422C-A2AB-0D05DA325E79}"/>
          </ac:picMkLst>
        </pc:picChg>
        <pc:picChg chg="add mod">
          <ac:chgData name="Rebecca Myles" userId="da50b72b-26a0-43c2-bef2-144a50fa3c76" providerId="ADAL" clId="{163E7DFE-A3E8-4483-B6BD-54A1E21DCFA3}" dt="2024-06-24T14:37:39.724" v="5758" actId="1076"/>
          <ac:picMkLst>
            <pc:docMk/>
            <pc:sldMk cId="3025920179" sldId="269"/>
            <ac:picMk id="4" creationId="{670C1722-9F71-6F7C-06F0-6DE13F4618BA}"/>
          </ac:picMkLst>
        </pc:picChg>
        <pc:picChg chg="add del mod">
          <ac:chgData name="Rebecca Myles" userId="da50b72b-26a0-43c2-bef2-144a50fa3c76" providerId="ADAL" clId="{163E7DFE-A3E8-4483-B6BD-54A1E21DCFA3}" dt="2024-05-21T17:48:59.792" v="2135" actId="21"/>
          <ac:picMkLst>
            <pc:docMk/>
            <pc:sldMk cId="3025920179" sldId="269"/>
            <ac:picMk id="4" creationId="{769D1CC9-9A26-6C73-642C-6E7FC889EF9C}"/>
          </ac:picMkLst>
        </pc:picChg>
        <pc:picChg chg="mod">
          <ac:chgData name="Rebecca Myles" userId="da50b72b-26a0-43c2-bef2-144a50fa3c76" providerId="ADAL" clId="{163E7DFE-A3E8-4483-B6BD-54A1E21DCFA3}" dt="2024-05-21T17:30:49.934" v="1991" actId="1076"/>
          <ac:picMkLst>
            <pc:docMk/>
            <pc:sldMk cId="3025920179" sldId="269"/>
            <ac:picMk id="6" creationId="{277EC0D0-CA83-2B9B-39BC-6D641D77BFB6}"/>
          </ac:picMkLst>
        </pc:picChg>
        <pc:picChg chg="add del mod">
          <ac:chgData name="Rebecca Myles" userId="da50b72b-26a0-43c2-bef2-144a50fa3c76" providerId="ADAL" clId="{163E7DFE-A3E8-4483-B6BD-54A1E21DCFA3}" dt="2024-05-21T17:49:09.514" v="2141" actId="21"/>
          <ac:picMkLst>
            <pc:docMk/>
            <pc:sldMk cId="3025920179" sldId="269"/>
            <ac:picMk id="7" creationId="{033806C7-BBAC-8007-639F-A1B0E030B1A7}"/>
          </ac:picMkLst>
        </pc:picChg>
        <pc:picChg chg="add del mod">
          <ac:chgData name="Rebecca Myles" userId="da50b72b-26a0-43c2-bef2-144a50fa3c76" providerId="ADAL" clId="{163E7DFE-A3E8-4483-B6BD-54A1E21DCFA3}" dt="2024-05-21T17:49:02.411" v="2136" actId="21"/>
          <ac:picMkLst>
            <pc:docMk/>
            <pc:sldMk cId="3025920179" sldId="269"/>
            <ac:picMk id="9" creationId="{CBB90C62-F7C4-7BBF-E69D-A85A326B5ED9}"/>
          </ac:picMkLst>
        </pc:picChg>
        <pc:picChg chg="add del mod">
          <ac:chgData name="Rebecca Myles" userId="da50b72b-26a0-43c2-bef2-144a50fa3c76" providerId="ADAL" clId="{163E7DFE-A3E8-4483-B6BD-54A1E21DCFA3}" dt="2024-05-21T17:25:58.818" v="1975" actId="21"/>
          <ac:picMkLst>
            <pc:docMk/>
            <pc:sldMk cId="3025920179" sldId="269"/>
            <ac:picMk id="12" creationId="{0B4343D1-D64D-C98E-1855-501030476FBF}"/>
          </ac:picMkLst>
        </pc:picChg>
        <pc:picChg chg="add del mod">
          <ac:chgData name="Rebecca Myles" userId="da50b72b-26a0-43c2-bef2-144a50fa3c76" providerId="ADAL" clId="{163E7DFE-A3E8-4483-B6BD-54A1E21DCFA3}" dt="2024-05-21T17:49:08.376" v="2140" actId="21"/>
          <ac:picMkLst>
            <pc:docMk/>
            <pc:sldMk cId="3025920179" sldId="269"/>
            <ac:picMk id="14" creationId="{7F7115A9-EFA8-EF0A-A39A-F172BADE3708}"/>
          </ac:picMkLst>
        </pc:picChg>
        <pc:picChg chg="add del mod">
          <ac:chgData name="Rebecca Myles" userId="da50b72b-26a0-43c2-bef2-144a50fa3c76" providerId="ADAL" clId="{163E7DFE-A3E8-4483-B6BD-54A1E21DCFA3}" dt="2024-05-21T17:49:07.247" v="2139" actId="21"/>
          <ac:picMkLst>
            <pc:docMk/>
            <pc:sldMk cId="3025920179" sldId="269"/>
            <ac:picMk id="16" creationId="{E138B24A-C724-FEF7-524D-4DDBB4DFD334}"/>
          </ac:picMkLst>
        </pc:picChg>
        <pc:picChg chg="add del mod">
          <ac:chgData name="Rebecca Myles" userId="da50b72b-26a0-43c2-bef2-144a50fa3c76" providerId="ADAL" clId="{163E7DFE-A3E8-4483-B6BD-54A1E21DCFA3}" dt="2024-05-21T17:49:12.459" v="2143" actId="21"/>
          <ac:picMkLst>
            <pc:docMk/>
            <pc:sldMk cId="3025920179" sldId="269"/>
            <ac:picMk id="18" creationId="{D8304749-379B-02B6-3DB6-99331B499810}"/>
          </ac:picMkLst>
        </pc:picChg>
        <pc:picChg chg="add del mod">
          <ac:chgData name="Rebecca Myles" userId="da50b72b-26a0-43c2-bef2-144a50fa3c76" providerId="ADAL" clId="{163E7DFE-A3E8-4483-B6BD-54A1E21DCFA3}" dt="2024-05-21T17:49:05.709" v="2138" actId="21"/>
          <ac:picMkLst>
            <pc:docMk/>
            <pc:sldMk cId="3025920179" sldId="269"/>
            <ac:picMk id="20" creationId="{F8A13E43-E08F-FF63-B415-307F821B00E5}"/>
          </ac:picMkLst>
        </pc:picChg>
        <pc:picChg chg="add del mod">
          <ac:chgData name="Rebecca Myles" userId="da50b72b-26a0-43c2-bef2-144a50fa3c76" providerId="ADAL" clId="{163E7DFE-A3E8-4483-B6BD-54A1E21DCFA3}" dt="2024-05-21T17:49:10.905" v="2142" actId="21"/>
          <ac:picMkLst>
            <pc:docMk/>
            <pc:sldMk cId="3025920179" sldId="269"/>
            <ac:picMk id="22" creationId="{42187D9A-1E94-88BA-9F56-E66C36BA75E2}"/>
          </ac:picMkLst>
        </pc:picChg>
        <pc:picChg chg="add del mod">
          <ac:chgData name="Rebecca Myles" userId="da50b72b-26a0-43c2-bef2-144a50fa3c76" providerId="ADAL" clId="{163E7DFE-A3E8-4483-B6BD-54A1E21DCFA3}" dt="2024-05-21T17:49:04.171" v="2137" actId="21"/>
          <ac:picMkLst>
            <pc:docMk/>
            <pc:sldMk cId="3025920179" sldId="269"/>
            <ac:picMk id="24" creationId="{89809336-3E0A-51DA-E9BE-7A21DD7362AF}"/>
          </ac:picMkLst>
        </pc:picChg>
        <pc:extLst>
          <p:ext xmlns:p="http://schemas.openxmlformats.org/presentationml/2006/main" uri="{D6D511B9-2390-475A-947B-AFAB55BFBCF1}">
            <pc226:cmChg xmlns:pc226="http://schemas.microsoft.com/office/powerpoint/2022/06/main/command" chg="add mod">
              <pc226:chgData name="Rebecca Myles" userId="da50b72b-26a0-43c2-bef2-144a50fa3c76" providerId="ADAL" clId="{163E7DFE-A3E8-4483-B6BD-54A1E21DCFA3}" dt="2024-06-24T14:04:47.380" v="5185"/>
              <pc2:cmMkLst xmlns:pc2="http://schemas.microsoft.com/office/powerpoint/2019/9/main/command">
                <pc:docMk/>
                <pc:sldMk cId="3025920179" sldId="269"/>
                <pc2:cmMk id="{0CAC9321-EBFF-4731-9F7D-1FE007390805}"/>
              </pc2:cmMkLst>
            </pc226:cmChg>
          </p:ext>
        </pc:extLst>
      </pc:sldChg>
      <pc:sldChg chg="addSp delSp modSp del mod modNotesTx">
        <pc:chgData name="Rebecca Myles" userId="da50b72b-26a0-43c2-bef2-144a50fa3c76" providerId="ADAL" clId="{163E7DFE-A3E8-4483-B6BD-54A1E21DCFA3}" dt="2024-07-31T15:37:46.928" v="7260" actId="1076"/>
        <pc:sldMkLst>
          <pc:docMk/>
          <pc:sldMk cId="3982722075" sldId="269"/>
        </pc:sldMkLst>
        <pc:spChg chg="mod">
          <ac:chgData name="Rebecca Myles" userId="da50b72b-26a0-43c2-bef2-144a50fa3c76" providerId="ADAL" clId="{163E7DFE-A3E8-4483-B6BD-54A1E21DCFA3}" dt="2024-07-31T15:37:46.928" v="7260" actId="1076"/>
          <ac:spMkLst>
            <pc:docMk/>
            <pc:sldMk cId="3982722075" sldId="269"/>
            <ac:spMk id="2" creationId="{A231A712-34E2-4B9A-00ED-155591AB698A}"/>
          </ac:spMkLst>
        </pc:spChg>
        <pc:spChg chg="del">
          <ac:chgData name="Rebecca Myles" userId="da50b72b-26a0-43c2-bef2-144a50fa3c76" providerId="ADAL" clId="{163E7DFE-A3E8-4483-B6BD-54A1E21DCFA3}" dt="2024-07-30T20:50:52.368" v="6278" actId="21"/>
          <ac:spMkLst>
            <pc:docMk/>
            <pc:sldMk cId="3982722075" sldId="269"/>
            <ac:spMk id="3" creationId="{30048A3C-DED1-3240-7517-45F52973E15D}"/>
          </ac:spMkLst>
        </pc:spChg>
        <pc:spChg chg="add mod">
          <ac:chgData name="Rebecca Myles" userId="da50b72b-26a0-43c2-bef2-144a50fa3c76" providerId="ADAL" clId="{163E7DFE-A3E8-4483-B6BD-54A1E21DCFA3}" dt="2024-07-31T14:27:41.496" v="6944" actId="20577"/>
          <ac:spMkLst>
            <pc:docMk/>
            <pc:sldMk cId="3982722075" sldId="269"/>
            <ac:spMk id="4" creationId="{472B01D6-529B-A471-7A04-0C998BF1E746}"/>
          </ac:spMkLst>
        </pc:spChg>
        <pc:spChg chg="mod">
          <ac:chgData name="Rebecca Myles" userId="da50b72b-26a0-43c2-bef2-144a50fa3c76" providerId="ADAL" clId="{163E7DFE-A3E8-4483-B6BD-54A1E21DCFA3}" dt="2024-07-30T20:51:20.751" v="6287" actId="20577"/>
          <ac:spMkLst>
            <pc:docMk/>
            <pc:sldMk cId="3982722075" sldId="269"/>
            <ac:spMk id="5" creationId="{28E8F344-0829-7392-68A2-04A20BEDF33B}"/>
          </ac:spMkLst>
        </pc:spChg>
        <pc:picChg chg="add mod">
          <ac:chgData name="Rebecca Myles" userId="da50b72b-26a0-43c2-bef2-144a50fa3c76" providerId="ADAL" clId="{163E7DFE-A3E8-4483-B6BD-54A1E21DCFA3}" dt="2024-07-30T20:51:37.179" v="6291" actId="1076"/>
          <ac:picMkLst>
            <pc:docMk/>
            <pc:sldMk cId="3982722075" sldId="269"/>
            <ac:picMk id="6" creationId="{F1886AD6-E666-B210-B861-CFF2BBD465A1}"/>
          </ac:picMkLst>
        </pc:picChg>
      </pc:sldChg>
      <pc:sldChg chg="addSp delSp modSp mod modNotesTx">
        <pc:chgData name="Rebecca Myles" userId="da50b72b-26a0-43c2-bef2-144a50fa3c76" providerId="ADAL" clId="{163E7DFE-A3E8-4483-B6BD-54A1E21DCFA3}" dt="2024-07-31T14:28:41.453" v="6968" actId="20577"/>
        <pc:sldMkLst>
          <pc:docMk/>
          <pc:sldMk cId="2245330632" sldId="270"/>
        </pc:sldMkLst>
        <pc:spChg chg="mod">
          <ac:chgData name="Rebecca Myles" userId="da50b72b-26a0-43c2-bef2-144a50fa3c76" providerId="ADAL" clId="{163E7DFE-A3E8-4483-B6BD-54A1E21DCFA3}" dt="2024-07-30T20:52:01.894" v="6295" actId="1076"/>
          <ac:spMkLst>
            <pc:docMk/>
            <pc:sldMk cId="2245330632" sldId="270"/>
            <ac:spMk id="2" creationId="{A231A712-34E2-4B9A-00ED-155591AB698A}"/>
          </ac:spMkLst>
        </pc:spChg>
        <pc:spChg chg="del">
          <ac:chgData name="Rebecca Myles" userId="da50b72b-26a0-43c2-bef2-144a50fa3c76" providerId="ADAL" clId="{163E7DFE-A3E8-4483-B6BD-54A1E21DCFA3}" dt="2024-07-30T20:52:03.807" v="6296" actId="21"/>
          <ac:spMkLst>
            <pc:docMk/>
            <pc:sldMk cId="2245330632" sldId="270"/>
            <ac:spMk id="3" creationId="{30048A3C-DED1-3240-7517-45F52973E15D}"/>
          </ac:spMkLst>
        </pc:spChg>
        <pc:spChg chg="add mod">
          <ac:chgData name="Rebecca Myles" userId="da50b72b-26a0-43c2-bef2-144a50fa3c76" providerId="ADAL" clId="{163E7DFE-A3E8-4483-B6BD-54A1E21DCFA3}" dt="2024-07-31T14:28:17.391" v="6966" actId="20577"/>
          <ac:spMkLst>
            <pc:docMk/>
            <pc:sldMk cId="2245330632" sldId="270"/>
            <ac:spMk id="4" creationId="{08C7D668-3A31-A887-1DAA-DEFCB0F21EBF}"/>
          </ac:spMkLst>
        </pc:spChg>
        <pc:spChg chg="mod">
          <ac:chgData name="Rebecca Myles" userId="da50b72b-26a0-43c2-bef2-144a50fa3c76" providerId="ADAL" clId="{163E7DFE-A3E8-4483-B6BD-54A1E21DCFA3}" dt="2024-07-30T20:53:07.601" v="6336" actId="20577"/>
          <ac:spMkLst>
            <pc:docMk/>
            <pc:sldMk cId="2245330632" sldId="270"/>
            <ac:spMk id="5" creationId="{28E8F344-0829-7392-68A2-04A20BEDF33B}"/>
          </ac:spMkLst>
        </pc:spChg>
        <pc:picChg chg="add del mod">
          <ac:chgData name="Rebecca Myles" userId="da50b72b-26a0-43c2-bef2-144a50fa3c76" providerId="ADAL" clId="{163E7DFE-A3E8-4483-B6BD-54A1E21DCFA3}" dt="2024-07-30T20:55:01.124" v="6365" actId="21"/>
          <ac:picMkLst>
            <pc:docMk/>
            <pc:sldMk cId="2245330632" sldId="270"/>
            <ac:picMk id="6" creationId="{476DA9A7-EF55-ED28-DF4F-90499792DDD3}"/>
          </ac:picMkLst>
        </pc:picChg>
        <pc:picChg chg="add mod">
          <ac:chgData name="Rebecca Myles" userId="da50b72b-26a0-43c2-bef2-144a50fa3c76" providerId="ADAL" clId="{163E7DFE-A3E8-4483-B6BD-54A1E21DCFA3}" dt="2024-07-30T20:55:07.375" v="6369" actId="1076"/>
          <ac:picMkLst>
            <pc:docMk/>
            <pc:sldMk cId="2245330632" sldId="270"/>
            <ac:picMk id="7" creationId="{40A09572-F894-ABB3-B9DE-061FF81D274E}"/>
          </ac:picMkLst>
        </pc:picChg>
      </pc:sldChg>
      <pc:sldChg chg="addSp modSp del mod modNotesTx">
        <pc:chgData name="Rebecca Myles" userId="da50b72b-26a0-43c2-bef2-144a50fa3c76" providerId="ADAL" clId="{163E7DFE-A3E8-4483-B6BD-54A1E21DCFA3}" dt="2024-07-31T14:08:59.230" v="6495" actId="2696"/>
        <pc:sldMkLst>
          <pc:docMk/>
          <pc:sldMk cId="4154375613" sldId="272"/>
        </pc:sldMkLst>
        <pc:spChg chg="mod">
          <ac:chgData name="Rebecca Myles" userId="da50b72b-26a0-43c2-bef2-144a50fa3c76" providerId="ADAL" clId="{163E7DFE-A3E8-4483-B6BD-54A1E21DCFA3}" dt="2024-06-25T14:57:50.185" v="5839" actId="113"/>
          <ac:spMkLst>
            <pc:docMk/>
            <pc:sldMk cId="4154375613" sldId="272"/>
            <ac:spMk id="4" creationId="{4DBEC3FA-780F-8E21-0B54-8AE652593052}"/>
          </ac:spMkLst>
        </pc:spChg>
        <pc:picChg chg="add mod">
          <ac:chgData name="Rebecca Myles" userId="da50b72b-26a0-43c2-bef2-144a50fa3c76" providerId="ADAL" clId="{163E7DFE-A3E8-4483-B6BD-54A1E21DCFA3}" dt="2024-06-25T14:57:57.799" v="5841" actId="208"/>
          <ac:picMkLst>
            <pc:docMk/>
            <pc:sldMk cId="4154375613" sldId="272"/>
            <ac:picMk id="6" creationId="{0076BA7D-3444-73A2-D98B-A72DB0835393}"/>
          </ac:picMkLst>
        </pc:picChg>
      </pc:sldChg>
      <pc:sldChg chg="addSp delSp modSp del mod">
        <pc:chgData name="Rebecca Myles" userId="da50b72b-26a0-43c2-bef2-144a50fa3c76" providerId="ADAL" clId="{163E7DFE-A3E8-4483-B6BD-54A1E21DCFA3}" dt="2024-07-31T14:13:32.837" v="6560" actId="2696"/>
        <pc:sldMkLst>
          <pc:docMk/>
          <pc:sldMk cId="3381955601" sldId="277"/>
        </pc:sldMkLst>
        <pc:spChg chg="del">
          <ac:chgData name="Rebecca Myles" userId="da50b72b-26a0-43c2-bef2-144a50fa3c76" providerId="ADAL" clId="{163E7DFE-A3E8-4483-B6BD-54A1E21DCFA3}" dt="2024-05-17T20:49:15.775" v="1707" actId="21"/>
          <ac:spMkLst>
            <pc:docMk/>
            <pc:sldMk cId="3381955601" sldId="277"/>
            <ac:spMk id="2" creationId="{248342ED-D084-2AB9-B911-386488ABE531}"/>
          </ac:spMkLst>
        </pc:spChg>
        <pc:spChg chg="add mod">
          <ac:chgData name="Rebecca Myles" userId="da50b72b-26a0-43c2-bef2-144a50fa3c76" providerId="ADAL" clId="{163E7DFE-A3E8-4483-B6BD-54A1E21DCFA3}" dt="2024-05-17T20:53:00.456" v="1844" actId="20577"/>
          <ac:spMkLst>
            <pc:docMk/>
            <pc:sldMk cId="3381955601" sldId="277"/>
            <ac:spMk id="3" creationId="{5F652729-7D94-760D-A364-3DE24C11491B}"/>
          </ac:spMkLst>
        </pc:spChg>
        <pc:spChg chg="del">
          <ac:chgData name="Rebecca Myles" userId="da50b72b-26a0-43c2-bef2-144a50fa3c76" providerId="ADAL" clId="{163E7DFE-A3E8-4483-B6BD-54A1E21DCFA3}" dt="2024-05-17T20:49:20.077" v="1708" actId="478"/>
          <ac:spMkLst>
            <pc:docMk/>
            <pc:sldMk cId="3381955601" sldId="277"/>
            <ac:spMk id="8" creationId="{D5B9A893-DE4C-0AF6-1D5B-FA64CA0877A5}"/>
          </ac:spMkLst>
        </pc:spChg>
        <pc:spChg chg="del">
          <ac:chgData name="Rebecca Myles" userId="da50b72b-26a0-43c2-bef2-144a50fa3c76" providerId="ADAL" clId="{163E7DFE-A3E8-4483-B6BD-54A1E21DCFA3}" dt="2024-05-17T20:49:20.077" v="1708" actId="478"/>
          <ac:spMkLst>
            <pc:docMk/>
            <pc:sldMk cId="3381955601" sldId="277"/>
            <ac:spMk id="9" creationId="{1550420D-C6DF-710A-76F4-C8C26FBAD98E}"/>
          </ac:spMkLst>
        </pc:spChg>
        <pc:spChg chg="del">
          <ac:chgData name="Rebecca Myles" userId="da50b72b-26a0-43c2-bef2-144a50fa3c76" providerId="ADAL" clId="{163E7DFE-A3E8-4483-B6BD-54A1E21DCFA3}" dt="2024-05-17T20:49:20.077" v="1708" actId="478"/>
          <ac:spMkLst>
            <pc:docMk/>
            <pc:sldMk cId="3381955601" sldId="277"/>
            <ac:spMk id="10" creationId="{DB20B370-DF8F-C548-0C6D-824F2E6EE288}"/>
          </ac:spMkLst>
        </pc:spChg>
        <pc:spChg chg="del">
          <ac:chgData name="Rebecca Myles" userId="da50b72b-26a0-43c2-bef2-144a50fa3c76" providerId="ADAL" clId="{163E7DFE-A3E8-4483-B6BD-54A1E21DCFA3}" dt="2024-05-17T20:49:20.077" v="1708" actId="478"/>
          <ac:spMkLst>
            <pc:docMk/>
            <pc:sldMk cId="3381955601" sldId="277"/>
            <ac:spMk id="12" creationId="{ED281847-71B3-DC80-4B37-2BDA5ACE92E7}"/>
          </ac:spMkLst>
        </pc:spChg>
        <pc:spChg chg="del">
          <ac:chgData name="Rebecca Myles" userId="da50b72b-26a0-43c2-bef2-144a50fa3c76" providerId="ADAL" clId="{163E7DFE-A3E8-4483-B6BD-54A1E21DCFA3}" dt="2024-05-17T20:49:20.077" v="1708" actId="478"/>
          <ac:spMkLst>
            <pc:docMk/>
            <pc:sldMk cId="3381955601" sldId="277"/>
            <ac:spMk id="13" creationId="{B44AEB0E-ADEB-7EE3-9D9D-7698B9F636C7}"/>
          </ac:spMkLst>
        </pc:spChg>
        <pc:spChg chg="add mod">
          <ac:chgData name="Rebecca Myles" userId="da50b72b-26a0-43c2-bef2-144a50fa3c76" providerId="ADAL" clId="{163E7DFE-A3E8-4483-B6BD-54A1E21DCFA3}" dt="2024-05-17T20:52:34.757" v="1831" actId="255"/>
          <ac:spMkLst>
            <pc:docMk/>
            <pc:sldMk cId="3381955601" sldId="277"/>
            <ac:spMk id="14" creationId="{27232584-0E27-7445-2A6B-EA4CD3E4A0DB}"/>
          </ac:spMkLst>
        </pc:spChg>
        <pc:picChg chg="del">
          <ac:chgData name="Rebecca Myles" userId="da50b72b-26a0-43c2-bef2-144a50fa3c76" providerId="ADAL" clId="{163E7DFE-A3E8-4483-B6BD-54A1E21DCFA3}" dt="2024-05-17T20:49:20.077" v="1708" actId="478"/>
          <ac:picMkLst>
            <pc:docMk/>
            <pc:sldMk cId="3381955601" sldId="277"/>
            <ac:picMk id="4" creationId="{F2C59469-09C6-FFF5-F175-3F4F3FD89B56}"/>
          </ac:picMkLst>
        </pc:picChg>
        <pc:picChg chg="del">
          <ac:chgData name="Rebecca Myles" userId="da50b72b-26a0-43c2-bef2-144a50fa3c76" providerId="ADAL" clId="{163E7DFE-A3E8-4483-B6BD-54A1E21DCFA3}" dt="2024-05-17T20:49:20.077" v="1708" actId="478"/>
          <ac:picMkLst>
            <pc:docMk/>
            <pc:sldMk cId="3381955601" sldId="277"/>
            <ac:picMk id="5" creationId="{5D352A2A-4DC6-FE74-0617-3BDF2F259415}"/>
          </ac:picMkLst>
        </pc:picChg>
        <pc:picChg chg="del">
          <ac:chgData name="Rebecca Myles" userId="da50b72b-26a0-43c2-bef2-144a50fa3c76" providerId="ADAL" clId="{163E7DFE-A3E8-4483-B6BD-54A1E21DCFA3}" dt="2024-05-17T20:49:20.077" v="1708" actId="478"/>
          <ac:picMkLst>
            <pc:docMk/>
            <pc:sldMk cId="3381955601" sldId="277"/>
            <ac:picMk id="6" creationId="{3C81C33E-6199-F042-B863-421AE8409C49}"/>
          </ac:picMkLst>
        </pc:picChg>
        <pc:picChg chg="del">
          <ac:chgData name="Rebecca Myles" userId="da50b72b-26a0-43c2-bef2-144a50fa3c76" providerId="ADAL" clId="{163E7DFE-A3E8-4483-B6BD-54A1E21DCFA3}" dt="2024-05-17T20:49:20.077" v="1708" actId="478"/>
          <ac:picMkLst>
            <pc:docMk/>
            <pc:sldMk cId="3381955601" sldId="277"/>
            <ac:picMk id="7" creationId="{B827D9E2-D498-AEF7-D60B-6D9963118F80}"/>
          </ac:picMkLst>
        </pc:picChg>
      </pc:sldChg>
      <pc:sldChg chg="addSp modSp del mod ord modCm modNotesTx">
        <pc:chgData name="Rebecca Myles" userId="da50b72b-26a0-43c2-bef2-144a50fa3c76" providerId="ADAL" clId="{163E7DFE-A3E8-4483-B6BD-54A1E21DCFA3}" dt="2024-07-30T20:46:59.179" v="6232" actId="2696"/>
        <pc:sldMkLst>
          <pc:docMk/>
          <pc:sldMk cId="3955421535" sldId="336"/>
        </pc:sldMkLst>
        <pc:spChg chg="mod">
          <ac:chgData name="Rebecca Myles" userId="da50b72b-26a0-43c2-bef2-144a50fa3c76" providerId="ADAL" clId="{163E7DFE-A3E8-4483-B6BD-54A1E21DCFA3}" dt="2024-06-25T14:59:00.322" v="5918" actId="113"/>
          <ac:spMkLst>
            <pc:docMk/>
            <pc:sldMk cId="3955421535" sldId="336"/>
            <ac:spMk id="2" creationId="{B72BA523-A45B-9275-CEB1-72EDA44A7259}"/>
          </ac:spMkLst>
        </pc:spChg>
        <pc:picChg chg="add mod">
          <ac:chgData name="Rebecca Myles" userId="da50b72b-26a0-43c2-bef2-144a50fa3c76" providerId="ADAL" clId="{163E7DFE-A3E8-4483-B6BD-54A1E21DCFA3}" dt="2024-06-25T14:58:52.422" v="5915" actId="1076"/>
          <ac:picMkLst>
            <pc:docMk/>
            <pc:sldMk cId="3955421535" sldId="336"/>
            <ac:picMk id="7" creationId="{86C410D6-B2D9-4359-AB93-56E47D9032DF}"/>
          </ac:picMkLst>
        </pc:picChg>
        <pc:extLst>
          <p:ext xmlns:p="http://schemas.openxmlformats.org/presentationml/2006/main" uri="{D6D511B9-2390-475A-947B-AFAB55BFBCF1}">
            <pc226:cmChg xmlns:pc226="http://schemas.microsoft.com/office/powerpoint/2022/06/main/command" chg="mod">
              <pc226:chgData name="Rebecca Myles" userId="da50b72b-26a0-43c2-bef2-144a50fa3c76" providerId="ADAL" clId="{163E7DFE-A3E8-4483-B6BD-54A1E21DCFA3}" dt="2024-06-24T13:55:56.287" v="4848"/>
              <pc2:cmMkLst xmlns:pc2="http://schemas.microsoft.com/office/powerpoint/2019/9/main/command">
                <pc:docMk/>
                <pc:sldMk cId="3955421535" sldId="336"/>
                <pc2:cmMk id="{FF1DBD26-5533-40C8-A3A2-41155863453B}"/>
              </pc2:cmMkLst>
            </pc226:cmChg>
          </p:ext>
        </pc:extLst>
      </pc:sldChg>
      <pc:sldChg chg="addSp modSp del mod ord modNotesTx">
        <pc:chgData name="Rebecca Myles" userId="da50b72b-26a0-43c2-bef2-144a50fa3c76" providerId="ADAL" clId="{163E7DFE-A3E8-4483-B6BD-54A1E21DCFA3}" dt="2024-07-31T14:06:42.934" v="6473" actId="2696"/>
        <pc:sldMkLst>
          <pc:docMk/>
          <pc:sldMk cId="2993789253" sldId="349"/>
        </pc:sldMkLst>
        <pc:spChg chg="add mod">
          <ac:chgData name="Rebecca Myles" userId="da50b72b-26a0-43c2-bef2-144a50fa3c76" providerId="ADAL" clId="{163E7DFE-A3E8-4483-B6BD-54A1E21DCFA3}" dt="2024-05-21T18:03:13.526" v="2535" actId="20577"/>
          <ac:spMkLst>
            <pc:docMk/>
            <pc:sldMk cId="2993789253" sldId="349"/>
            <ac:spMk id="3" creationId="{A0067848-D94E-EBC6-FE86-C0FB2F32C33E}"/>
          </ac:spMkLst>
        </pc:spChg>
        <pc:picChg chg="mod">
          <ac:chgData name="Rebecca Myles" userId="da50b72b-26a0-43c2-bef2-144a50fa3c76" providerId="ADAL" clId="{163E7DFE-A3E8-4483-B6BD-54A1E21DCFA3}" dt="2024-05-17T20:41:58.494" v="999" actId="1076"/>
          <ac:picMkLst>
            <pc:docMk/>
            <pc:sldMk cId="2993789253" sldId="349"/>
            <ac:picMk id="2" creationId="{327CCC9F-0643-422C-A2AB-0D05DA325E79}"/>
          </ac:picMkLst>
        </pc:picChg>
      </pc:sldChg>
      <pc:sldChg chg="addSp delSp modSp del mod ord addCm">
        <pc:chgData name="Rebecca Myles" userId="da50b72b-26a0-43c2-bef2-144a50fa3c76" providerId="ADAL" clId="{163E7DFE-A3E8-4483-B6BD-54A1E21DCFA3}" dt="2024-06-24T14:10:04.790" v="5315" actId="2696"/>
        <pc:sldMkLst>
          <pc:docMk/>
          <pc:sldMk cId="2999752084" sldId="350"/>
        </pc:sldMkLst>
        <pc:spChg chg="add del mod">
          <ac:chgData name="Rebecca Myles" userId="da50b72b-26a0-43c2-bef2-144a50fa3c76" providerId="ADAL" clId="{163E7DFE-A3E8-4483-B6BD-54A1E21DCFA3}" dt="2024-05-17T20:43:02.265" v="1146"/>
          <ac:spMkLst>
            <pc:docMk/>
            <pc:sldMk cId="2999752084" sldId="350"/>
            <ac:spMk id="3" creationId="{E69A185D-0A52-78A5-66AE-23B2C3252997}"/>
          </ac:spMkLst>
        </pc:spChg>
        <pc:spChg chg="mod">
          <ac:chgData name="Rebecca Myles" userId="da50b72b-26a0-43c2-bef2-144a50fa3c76" providerId="ADAL" clId="{163E7DFE-A3E8-4483-B6BD-54A1E21DCFA3}" dt="2024-06-24T14:03:16.178" v="5181" actId="1076"/>
          <ac:spMkLst>
            <pc:docMk/>
            <pc:sldMk cId="2999752084" sldId="350"/>
            <ac:spMk id="11" creationId="{F05C03DC-5BA7-5657-9CE2-7B79F59F4D53}"/>
          </ac:spMkLst>
        </pc:spChg>
        <pc:picChg chg="mod">
          <ac:chgData name="Rebecca Myles" userId="da50b72b-26a0-43c2-bef2-144a50fa3c76" providerId="ADAL" clId="{163E7DFE-A3E8-4483-B6BD-54A1E21DCFA3}" dt="2024-05-17T20:42:54.174" v="1143" actId="1076"/>
          <ac:picMkLst>
            <pc:docMk/>
            <pc:sldMk cId="2999752084" sldId="350"/>
            <ac:picMk id="2" creationId="{327CCC9F-0643-422C-A2AB-0D05DA325E79}"/>
          </ac:picMkLst>
        </pc:picChg>
        <pc:picChg chg="mod">
          <ac:chgData name="Rebecca Myles" userId="da50b72b-26a0-43c2-bef2-144a50fa3c76" providerId="ADAL" clId="{163E7DFE-A3E8-4483-B6BD-54A1E21DCFA3}" dt="2024-06-24T14:03:18.172" v="5182" actId="1076"/>
          <ac:picMkLst>
            <pc:docMk/>
            <pc:sldMk cId="2999752084" sldId="350"/>
            <ac:picMk id="6" creationId="{277EC0D0-CA83-2B9B-39BC-6D641D77BFB6}"/>
          </ac:picMkLst>
        </pc:picChg>
        <pc:extLst>
          <p:ext xmlns:p="http://schemas.openxmlformats.org/presentationml/2006/main" uri="{D6D511B9-2390-475A-947B-AFAB55BFBCF1}">
            <pc226:cmChg xmlns:pc226="http://schemas.microsoft.com/office/powerpoint/2022/06/main/command" chg="add">
              <pc226:chgData name="Rebecca Myles" userId="da50b72b-26a0-43c2-bef2-144a50fa3c76" providerId="ADAL" clId="{163E7DFE-A3E8-4483-B6BD-54A1E21DCFA3}" dt="2024-05-17T20:43:10.955" v="1147"/>
              <pc2:cmMkLst xmlns:pc2="http://schemas.microsoft.com/office/powerpoint/2019/9/main/command">
                <pc:docMk/>
                <pc:sldMk cId="2999752084" sldId="350"/>
                <pc2:cmMk id="{CD0E7BC2-30EE-47EE-AD5D-200D71D8742B}"/>
              </pc2:cmMkLst>
            </pc226:cmChg>
          </p:ext>
        </pc:extLst>
      </pc:sldChg>
      <pc:sldChg chg="addSp modSp del mod modAnim modNotesTx">
        <pc:chgData name="Rebecca Myles" userId="da50b72b-26a0-43c2-bef2-144a50fa3c76" providerId="ADAL" clId="{163E7DFE-A3E8-4483-B6BD-54A1E21DCFA3}" dt="2024-07-31T14:12:06.706" v="6541" actId="2696"/>
        <pc:sldMkLst>
          <pc:docMk/>
          <pc:sldMk cId="1271653123" sldId="351"/>
        </pc:sldMkLst>
        <pc:spChg chg="mod">
          <ac:chgData name="Rebecca Myles" userId="da50b72b-26a0-43c2-bef2-144a50fa3c76" providerId="ADAL" clId="{163E7DFE-A3E8-4483-B6BD-54A1E21DCFA3}" dt="2024-06-24T14:36:17.962" v="5744" actId="255"/>
          <ac:spMkLst>
            <pc:docMk/>
            <pc:sldMk cId="1271653123" sldId="351"/>
            <ac:spMk id="11" creationId="{179C1190-1CE7-18B7-609E-FA7673EF4CBC}"/>
          </ac:spMkLst>
        </pc:spChg>
        <pc:picChg chg="add mod">
          <ac:chgData name="Rebecca Myles" userId="da50b72b-26a0-43c2-bef2-144a50fa3c76" providerId="ADAL" clId="{163E7DFE-A3E8-4483-B6BD-54A1E21DCFA3}" dt="2024-06-24T14:36:08.808" v="5743" actId="1076"/>
          <ac:picMkLst>
            <pc:docMk/>
            <pc:sldMk cId="1271653123" sldId="351"/>
            <ac:picMk id="3" creationId="{68291FE7-1402-9A1C-445A-8BD9CA948B10}"/>
          </ac:picMkLst>
        </pc:picChg>
        <pc:picChg chg="mod">
          <ac:chgData name="Rebecca Myles" userId="da50b72b-26a0-43c2-bef2-144a50fa3c76" providerId="ADAL" clId="{163E7DFE-A3E8-4483-B6BD-54A1E21DCFA3}" dt="2024-05-17T20:41:12.519" v="958" actId="1076"/>
          <ac:picMkLst>
            <pc:docMk/>
            <pc:sldMk cId="1271653123" sldId="351"/>
            <ac:picMk id="9" creationId="{366A1F1B-3C60-2FCF-DBDC-826A80A8C911}"/>
          </ac:picMkLst>
        </pc:picChg>
      </pc:sldChg>
      <pc:sldChg chg="delSp modSp add del mod">
        <pc:chgData name="Rebecca Myles" userId="da50b72b-26a0-43c2-bef2-144a50fa3c76" providerId="ADAL" clId="{163E7DFE-A3E8-4483-B6BD-54A1E21DCFA3}" dt="2024-05-17T20:33:06.698" v="422" actId="2696"/>
        <pc:sldMkLst>
          <pc:docMk/>
          <pc:sldMk cId="1741916205" sldId="351"/>
        </pc:sldMkLst>
        <pc:spChg chg="del mod">
          <ac:chgData name="Rebecca Myles" userId="da50b72b-26a0-43c2-bef2-144a50fa3c76" providerId="ADAL" clId="{163E7DFE-A3E8-4483-B6BD-54A1E21DCFA3}" dt="2024-05-17T20:33:05.804" v="421"/>
          <ac:spMkLst>
            <pc:docMk/>
            <pc:sldMk cId="1741916205" sldId="351"/>
            <ac:spMk id="3" creationId="{59170B8E-F12D-25E6-ED0D-3227D2B9CB60}"/>
          </ac:spMkLst>
        </pc:spChg>
        <pc:spChg chg="mod">
          <ac:chgData name="Rebecca Myles" userId="da50b72b-26a0-43c2-bef2-144a50fa3c76" providerId="ADAL" clId="{163E7DFE-A3E8-4483-B6BD-54A1E21DCFA3}" dt="2024-05-17T20:32:59.007" v="417" actId="20577"/>
          <ac:spMkLst>
            <pc:docMk/>
            <pc:sldMk cId="1741916205" sldId="351"/>
            <ac:spMk id="11" creationId="{179C1190-1CE7-18B7-609E-FA7673EF4CBC}"/>
          </ac:spMkLst>
        </pc:spChg>
        <pc:picChg chg="del">
          <ac:chgData name="Rebecca Myles" userId="da50b72b-26a0-43c2-bef2-144a50fa3c76" providerId="ADAL" clId="{163E7DFE-A3E8-4483-B6BD-54A1E21DCFA3}" dt="2024-05-17T20:33:00.926" v="418" actId="21"/>
          <ac:picMkLst>
            <pc:docMk/>
            <pc:sldMk cId="1741916205" sldId="351"/>
            <ac:picMk id="5" creationId="{AC87444A-8410-8934-6268-1514D86555A2}"/>
          </ac:picMkLst>
        </pc:picChg>
      </pc:sldChg>
      <pc:sldChg chg="addSp modSp del mod modAnim modNotesTx">
        <pc:chgData name="Rebecca Myles" userId="da50b72b-26a0-43c2-bef2-144a50fa3c76" providerId="ADAL" clId="{163E7DFE-A3E8-4483-B6BD-54A1E21DCFA3}" dt="2024-07-31T14:12:42.485" v="6551" actId="2696"/>
        <pc:sldMkLst>
          <pc:docMk/>
          <pc:sldMk cId="1558540579" sldId="352"/>
        </pc:sldMkLst>
        <pc:spChg chg="mod">
          <ac:chgData name="Rebecca Myles" userId="da50b72b-26a0-43c2-bef2-144a50fa3c76" providerId="ADAL" clId="{163E7DFE-A3E8-4483-B6BD-54A1E21DCFA3}" dt="2024-06-24T14:36:25.748" v="5746" actId="1076"/>
          <ac:spMkLst>
            <pc:docMk/>
            <pc:sldMk cId="1558540579" sldId="352"/>
            <ac:spMk id="11" creationId="{179C1190-1CE7-18B7-609E-FA7673EF4CBC}"/>
          </ac:spMkLst>
        </pc:spChg>
        <pc:picChg chg="add mod">
          <ac:chgData name="Rebecca Myles" userId="da50b72b-26a0-43c2-bef2-144a50fa3c76" providerId="ADAL" clId="{163E7DFE-A3E8-4483-B6BD-54A1E21DCFA3}" dt="2024-06-24T14:36:34.290" v="5749" actId="1076"/>
          <ac:picMkLst>
            <pc:docMk/>
            <pc:sldMk cId="1558540579" sldId="352"/>
            <ac:picMk id="3" creationId="{EA5AEFB8-97E4-8DE1-861C-B073FC33C801}"/>
          </ac:picMkLst>
        </pc:picChg>
        <pc:picChg chg="mod">
          <ac:chgData name="Rebecca Myles" userId="da50b72b-26a0-43c2-bef2-144a50fa3c76" providerId="ADAL" clId="{163E7DFE-A3E8-4483-B6BD-54A1E21DCFA3}" dt="2024-06-24T14:36:28.197" v="5747" actId="1076"/>
          <ac:picMkLst>
            <pc:docMk/>
            <pc:sldMk cId="1558540579" sldId="352"/>
            <ac:picMk id="9" creationId="{366A1F1B-3C60-2FCF-DBDC-826A80A8C911}"/>
          </ac:picMkLst>
        </pc:picChg>
      </pc:sldChg>
      <pc:sldChg chg="addSp modSp add del mod ord modNotesTx">
        <pc:chgData name="Rebecca Myles" userId="da50b72b-26a0-43c2-bef2-144a50fa3c76" providerId="ADAL" clId="{163E7DFE-A3E8-4483-B6BD-54A1E21DCFA3}" dt="2024-07-31T14:06:06.075" v="6466" actId="2696"/>
        <pc:sldMkLst>
          <pc:docMk/>
          <pc:sldMk cId="1987340719" sldId="353"/>
        </pc:sldMkLst>
        <pc:spChg chg="add mod">
          <ac:chgData name="Rebecca Myles" userId="da50b72b-26a0-43c2-bef2-144a50fa3c76" providerId="ADAL" clId="{163E7DFE-A3E8-4483-B6BD-54A1E21DCFA3}" dt="2024-05-17T20:46:19.904" v="1415" actId="1076"/>
          <ac:spMkLst>
            <pc:docMk/>
            <pc:sldMk cId="1987340719" sldId="353"/>
            <ac:spMk id="4" creationId="{FE06D20A-94D8-A1C8-3FB3-3A4625B59F50}"/>
          </ac:spMkLst>
        </pc:spChg>
        <pc:spChg chg="mod">
          <ac:chgData name="Rebecca Myles" userId="da50b72b-26a0-43c2-bef2-144a50fa3c76" providerId="ADAL" clId="{163E7DFE-A3E8-4483-B6BD-54A1E21DCFA3}" dt="2024-05-17T20:44:52.427" v="1169" actId="20577"/>
          <ac:spMkLst>
            <pc:docMk/>
            <pc:sldMk cId="1987340719" sldId="353"/>
            <ac:spMk id="11" creationId="{F05C03DC-5BA7-5657-9CE2-7B79F59F4D53}"/>
          </ac:spMkLst>
        </pc:spChg>
      </pc:sldChg>
      <pc:sldChg chg="modSp del mod">
        <pc:chgData name="Rebecca Myles" userId="da50b72b-26a0-43c2-bef2-144a50fa3c76" providerId="ADAL" clId="{163E7DFE-A3E8-4483-B6BD-54A1E21DCFA3}" dt="2024-07-30T20:38:16.794" v="6093" actId="2696"/>
        <pc:sldMkLst>
          <pc:docMk/>
          <pc:sldMk cId="3776397582" sldId="354"/>
        </pc:sldMkLst>
        <pc:spChg chg="mod">
          <ac:chgData name="Rebecca Myles" userId="da50b72b-26a0-43c2-bef2-144a50fa3c76" providerId="ADAL" clId="{163E7DFE-A3E8-4483-B6BD-54A1E21DCFA3}" dt="2024-05-17T20:52:52.262" v="1839" actId="20577"/>
          <ac:spMkLst>
            <pc:docMk/>
            <pc:sldMk cId="3776397582" sldId="354"/>
            <ac:spMk id="3" creationId="{5F652729-7D94-760D-A364-3DE24C11491B}"/>
          </ac:spMkLst>
        </pc:spChg>
      </pc:sldChg>
      <pc:sldChg chg="modSp del mod modCm">
        <pc:chgData name="Rebecca Myles" userId="da50b72b-26a0-43c2-bef2-144a50fa3c76" providerId="ADAL" clId="{163E7DFE-A3E8-4483-B6BD-54A1E21DCFA3}" dt="2024-07-31T14:14:40.682" v="6567" actId="2696"/>
        <pc:sldMkLst>
          <pc:docMk/>
          <pc:sldMk cId="4041392173" sldId="355"/>
        </pc:sldMkLst>
        <pc:spChg chg="mod">
          <ac:chgData name="Rebecca Myles" userId="da50b72b-26a0-43c2-bef2-144a50fa3c76" providerId="ADAL" clId="{163E7DFE-A3E8-4483-B6BD-54A1E21DCFA3}" dt="2024-05-31T20:48:03.495" v="4480" actId="20577"/>
          <ac:spMkLst>
            <pc:docMk/>
            <pc:sldMk cId="4041392173" sldId="355"/>
            <ac:spMk id="2" creationId="{248342ED-D084-2AB9-B911-386488ABE531}"/>
          </ac:spMkLst>
        </pc:spChg>
        <pc:extLst>
          <p:ext xmlns:p="http://schemas.openxmlformats.org/presentationml/2006/main" uri="{D6D511B9-2390-475A-947B-AFAB55BFBCF1}">
            <pc226:cmChg xmlns:pc226="http://schemas.microsoft.com/office/powerpoint/2022/06/main/command" chg="mod">
              <pc226:chgData name="Rebecca Myles" userId="da50b72b-26a0-43c2-bef2-144a50fa3c76" providerId="ADAL" clId="{163E7DFE-A3E8-4483-B6BD-54A1E21DCFA3}" dt="2024-05-31T20:48:03.495" v="4480" actId="20577"/>
              <pc2:cmMkLst xmlns:pc2="http://schemas.microsoft.com/office/powerpoint/2019/9/main/command">
                <pc:docMk/>
                <pc:sldMk cId="4041392173" sldId="355"/>
                <pc2:cmMk id="{0D9C8F12-F013-4CE1-8409-66E6BF43AA03}"/>
              </pc2:cmMkLst>
            </pc226:cmChg>
          </p:ext>
        </pc:extLst>
      </pc:sldChg>
      <pc:sldChg chg="addSp delSp modSp add del mod ord modCm modNotesTx">
        <pc:chgData name="Rebecca Myles" userId="da50b72b-26a0-43c2-bef2-144a50fa3c76" providerId="ADAL" clId="{163E7DFE-A3E8-4483-B6BD-54A1E21DCFA3}" dt="2024-07-30T20:48:34.865" v="6253" actId="2696"/>
        <pc:sldMkLst>
          <pc:docMk/>
          <pc:sldMk cId="1431367082" sldId="356"/>
        </pc:sldMkLst>
        <pc:spChg chg="add mod">
          <ac:chgData name="Rebecca Myles" userId="da50b72b-26a0-43c2-bef2-144a50fa3c76" providerId="ADAL" clId="{163E7DFE-A3E8-4483-B6BD-54A1E21DCFA3}" dt="2024-06-27T18:57:36.664" v="6030" actId="1076"/>
          <ac:spMkLst>
            <pc:docMk/>
            <pc:sldMk cId="1431367082" sldId="356"/>
            <ac:spMk id="3" creationId="{D4A9711C-F0EB-690B-213B-571317E4536A}"/>
          </ac:spMkLst>
        </pc:spChg>
        <pc:spChg chg="add">
          <ac:chgData name="Rebecca Myles" userId="da50b72b-26a0-43c2-bef2-144a50fa3c76" providerId="ADAL" clId="{163E7DFE-A3E8-4483-B6BD-54A1E21DCFA3}" dt="2024-05-23T20:28:18.372" v="3521"/>
          <ac:spMkLst>
            <pc:docMk/>
            <pc:sldMk cId="1431367082" sldId="356"/>
            <ac:spMk id="8" creationId="{35680789-AB98-932D-B16F-A1B2B38FCA74}"/>
          </ac:spMkLst>
        </pc:spChg>
        <pc:spChg chg="mod">
          <ac:chgData name="Rebecca Myles" userId="da50b72b-26a0-43c2-bef2-144a50fa3c76" providerId="ADAL" clId="{163E7DFE-A3E8-4483-B6BD-54A1E21DCFA3}" dt="2024-06-27T18:57:29.741" v="6028" actId="1076"/>
          <ac:spMkLst>
            <pc:docMk/>
            <pc:sldMk cId="1431367082" sldId="356"/>
            <ac:spMk id="11" creationId="{F05C03DC-5BA7-5657-9CE2-7B79F59F4D53}"/>
          </ac:spMkLst>
        </pc:spChg>
        <pc:picChg chg="mod">
          <ac:chgData name="Rebecca Myles" userId="da50b72b-26a0-43c2-bef2-144a50fa3c76" providerId="ADAL" clId="{163E7DFE-A3E8-4483-B6BD-54A1E21DCFA3}" dt="2024-06-27T18:54:07.635" v="5936" actId="1076"/>
          <ac:picMkLst>
            <pc:docMk/>
            <pc:sldMk cId="1431367082" sldId="356"/>
            <ac:picMk id="2" creationId="{327CCC9F-0643-422C-A2AB-0D05DA325E79}"/>
          </ac:picMkLst>
        </pc:picChg>
        <pc:picChg chg="add mod">
          <ac:chgData name="Rebecca Myles" userId="da50b72b-26a0-43c2-bef2-144a50fa3c76" providerId="ADAL" clId="{163E7DFE-A3E8-4483-B6BD-54A1E21DCFA3}" dt="2024-06-27T18:56:30.532" v="5975" actId="1076"/>
          <ac:picMkLst>
            <pc:docMk/>
            <pc:sldMk cId="1431367082" sldId="356"/>
            <ac:picMk id="5" creationId="{24E7108D-BA6D-C1D4-DAF6-4031CC3608B2}"/>
          </ac:picMkLst>
        </pc:picChg>
        <pc:picChg chg="mod">
          <ac:chgData name="Rebecca Myles" userId="da50b72b-26a0-43c2-bef2-144a50fa3c76" providerId="ADAL" clId="{163E7DFE-A3E8-4483-B6BD-54A1E21DCFA3}" dt="2024-06-27T18:57:32.881" v="6029" actId="1076"/>
          <ac:picMkLst>
            <pc:docMk/>
            <pc:sldMk cId="1431367082" sldId="356"/>
            <ac:picMk id="6" creationId="{277EC0D0-CA83-2B9B-39BC-6D641D77BFB6}"/>
          </ac:picMkLst>
        </pc:picChg>
        <pc:picChg chg="add del mod">
          <ac:chgData name="Rebecca Myles" userId="da50b72b-26a0-43c2-bef2-144a50fa3c76" providerId="ADAL" clId="{163E7DFE-A3E8-4483-B6BD-54A1E21DCFA3}" dt="2024-05-23T20:30:22.141" v="3539" actId="21"/>
          <ac:picMkLst>
            <pc:docMk/>
            <pc:sldMk cId="1431367082" sldId="356"/>
            <ac:picMk id="7" creationId="{6FE9C198-6ED9-0B56-B32D-5E11541AE59A}"/>
          </ac:picMkLst>
        </pc:picChg>
        <pc:picChg chg="add mod">
          <ac:chgData name="Rebecca Myles" userId="da50b72b-26a0-43c2-bef2-144a50fa3c76" providerId="ADAL" clId="{163E7DFE-A3E8-4483-B6BD-54A1E21DCFA3}" dt="2024-06-27T18:56:25.932" v="5973" actId="1076"/>
          <ac:picMkLst>
            <pc:docMk/>
            <pc:sldMk cId="1431367082" sldId="356"/>
            <ac:picMk id="10" creationId="{7B0FD495-0D12-EDB6-2CDC-EF5D9199686A}"/>
          </ac:picMkLst>
        </pc:picChg>
        <pc:extLst>
          <p:ext xmlns:p="http://schemas.openxmlformats.org/presentationml/2006/main" uri="{D6D511B9-2390-475A-947B-AFAB55BFBCF1}">
            <pc226:cmChg xmlns:pc226="http://schemas.microsoft.com/office/powerpoint/2022/06/main/command" chg="mod">
              <pc226:chgData name="Rebecca Myles" userId="da50b72b-26a0-43c2-bef2-144a50fa3c76" providerId="ADAL" clId="{163E7DFE-A3E8-4483-B6BD-54A1E21DCFA3}" dt="2024-06-24T13:56:09.209" v="4850"/>
              <pc2:cmMkLst xmlns:pc2="http://schemas.microsoft.com/office/powerpoint/2019/9/main/command">
                <pc:docMk/>
                <pc:sldMk cId="1431367082" sldId="356"/>
                <pc2:cmMk id="{27562370-A07A-4E0E-8A8D-B2BF42340B26}"/>
              </pc2:cmMkLst>
            </pc226:cmChg>
          </p:ext>
        </pc:extLst>
      </pc:sldChg>
      <pc:sldChg chg="addSp delSp modSp add del mod ord addCm modCm modNotesTx">
        <pc:chgData name="Rebecca Myles" userId="da50b72b-26a0-43c2-bef2-144a50fa3c76" providerId="ADAL" clId="{163E7DFE-A3E8-4483-B6BD-54A1E21DCFA3}" dt="2024-07-30T21:01:56.781" v="6387" actId="2696"/>
        <pc:sldMkLst>
          <pc:docMk/>
          <pc:sldMk cId="831012926" sldId="357"/>
        </pc:sldMkLst>
        <pc:spChg chg="add mod">
          <ac:chgData name="Rebecca Myles" userId="da50b72b-26a0-43c2-bef2-144a50fa3c76" providerId="ADAL" clId="{163E7DFE-A3E8-4483-B6BD-54A1E21DCFA3}" dt="2024-06-24T14:13:48.333" v="5371" actId="1076"/>
          <ac:spMkLst>
            <pc:docMk/>
            <pc:sldMk cId="831012926" sldId="357"/>
            <ac:spMk id="3" creationId="{39EC8F06-32B5-B372-60DB-26D9D27902FB}"/>
          </ac:spMkLst>
        </pc:spChg>
        <pc:spChg chg="mod">
          <ac:chgData name="Rebecca Myles" userId="da50b72b-26a0-43c2-bef2-144a50fa3c76" providerId="ADAL" clId="{163E7DFE-A3E8-4483-B6BD-54A1E21DCFA3}" dt="2024-06-24T14:11:29.922" v="5332" actId="1076"/>
          <ac:spMkLst>
            <pc:docMk/>
            <pc:sldMk cId="831012926" sldId="357"/>
            <ac:spMk id="11" creationId="{F05C03DC-5BA7-5657-9CE2-7B79F59F4D53}"/>
          </ac:spMkLst>
        </pc:spChg>
        <pc:picChg chg="mod ord">
          <ac:chgData name="Rebecca Myles" userId="da50b72b-26a0-43c2-bef2-144a50fa3c76" providerId="ADAL" clId="{163E7DFE-A3E8-4483-B6BD-54A1E21DCFA3}" dt="2024-06-18T18:12:05.659" v="4558" actId="166"/>
          <ac:picMkLst>
            <pc:docMk/>
            <pc:sldMk cId="831012926" sldId="357"/>
            <ac:picMk id="2" creationId="{327CCC9F-0643-422C-A2AB-0D05DA325E79}"/>
          </ac:picMkLst>
        </pc:picChg>
        <pc:picChg chg="add del mod">
          <ac:chgData name="Rebecca Myles" userId="da50b72b-26a0-43c2-bef2-144a50fa3c76" providerId="ADAL" clId="{163E7DFE-A3E8-4483-B6BD-54A1E21DCFA3}" dt="2024-06-24T14:10:51.144" v="5319" actId="21"/>
          <ac:picMkLst>
            <pc:docMk/>
            <pc:sldMk cId="831012926" sldId="357"/>
            <ac:picMk id="4" creationId="{2F6E29D9-227B-0A2A-9E2A-EB35E7A29436}"/>
          </ac:picMkLst>
        </pc:picChg>
        <pc:picChg chg="mod">
          <ac:chgData name="Rebecca Myles" userId="da50b72b-26a0-43c2-bef2-144a50fa3c76" providerId="ADAL" clId="{163E7DFE-A3E8-4483-B6BD-54A1E21DCFA3}" dt="2024-06-24T14:11:31.950" v="5333" actId="1076"/>
          <ac:picMkLst>
            <pc:docMk/>
            <pc:sldMk cId="831012926" sldId="357"/>
            <ac:picMk id="6" creationId="{277EC0D0-CA83-2B9B-39BC-6D641D77BFB6}"/>
          </ac:picMkLst>
        </pc:picChg>
        <pc:picChg chg="add del mod">
          <ac:chgData name="Rebecca Myles" userId="da50b72b-26a0-43c2-bef2-144a50fa3c76" providerId="ADAL" clId="{163E7DFE-A3E8-4483-B6BD-54A1E21DCFA3}" dt="2024-06-24T14:10:50.076" v="5318" actId="21"/>
          <ac:picMkLst>
            <pc:docMk/>
            <pc:sldMk cId="831012926" sldId="357"/>
            <ac:picMk id="7" creationId="{3E415E30-C697-5039-D115-76BB1A2E76DC}"/>
          </ac:picMkLst>
        </pc:picChg>
        <pc:picChg chg="add del mod">
          <ac:chgData name="Rebecca Myles" userId="da50b72b-26a0-43c2-bef2-144a50fa3c76" providerId="ADAL" clId="{163E7DFE-A3E8-4483-B6BD-54A1E21DCFA3}" dt="2024-06-24T14:10:24.477" v="5316" actId="21"/>
          <ac:picMkLst>
            <pc:docMk/>
            <pc:sldMk cId="831012926" sldId="357"/>
            <ac:picMk id="9" creationId="{E256575D-F67D-59A8-ED1A-30713E9AA041}"/>
          </ac:picMkLst>
        </pc:picChg>
        <pc:picChg chg="add mod">
          <ac:chgData name="Rebecca Myles" userId="da50b72b-26a0-43c2-bef2-144a50fa3c76" providerId="ADAL" clId="{163E7DFE-A3E8-4483-B6BD-54A1E21DCFA3}" dt="2024-06-24T14:11:18.182" v="5328" actId="1076"/>
          <ac:picMkLst>
            <pc:docMk/>
            <pc:sldMk cId="831012926" sldId="357"/>
            <ac:picMk id="10" creationId="{64185855-E4BD-3D80-682D-BC7B643C596A}"/>
          </ac:picMkLst>
        </pc:picChg>
        <pc:picChg chg="add del mod">
          <ac:chgData name="Rebecca Myles" userId="da50b72b-26a0-43c2-bef2-144a50fa3c76" providerId="ADAL" clId="{163E7DFE-A3E8-4483-B6BD-54A1E21DCFA3}" dt="2024-06-24T14:10:55.131" v="5321" actId="21"/>
          <ac:picMkLst>
            <pc:docMk/>
            <pc:sldMk cId="831012926" sldId="357"/>
            <ac:picMk id="13" creationId="{457E5B92-3864-DCFF-D952-0138164271F8}"/>
          </ac:picMkLst>
        </pc:picChg>
        <pc:picChg chg="add del mod">
          <ac:chgData name="Rebecca Myles" userId="da50b72b-26a0-43c2-bef2-144a50fa3c76" providerId="ADAL" clId="{163E7DFE-A3E8-4483-B6BD-54A1E21DCFA3}" dt="2024-06-24T14:10:56.703" v="5322" actId="21"/>
          <ac:picMkLst>
            <pc:docMk/>
            <pc:sldMk cId="831012926" sldId="357"/>
            <ac:picMk id="15" creationId="{D755D3C6-01AE-5E87-BB0E-228B8449EA0A}"/>
          </ac:picMkLst>
        </pc:picChg>
        <pc:picChg chg="add del mod">
          <ac:chgData name="Rebecca Myles" userId="da50b72b-26a0-43c2-bef2-144a50fa3c76" providerId="ADAL" clId="{163E7DFE-A3E8-4483-B6BD-54A1E21DCFA3}" dt="2024-06-24T14:10:53.561" v="5320" actId="21"/>
          <ac:picMkLst>
            <pc:docMk/>
            <pc:sldMk cId="831012926" sldId="357"/>
            <ac:picMk id="17" creationId="{2ABA21DF-9544-DD01-0FCA-52DA0149E4C6}"/>
          </ac:picMkLst>
        </pc:picChg>
        <pc:picChg chg="add del mod">
          <ac:chgData name="Rebecca Myles" userId="da50b72b-26a0-43c2-bef2-144a50fa3c76" providerId="ADAL" clId="{163E7DFE-A3E8-4483-B6BD-54A1E21DCFA3}" dt="2024-05-22T14:49:36.805" v="3044" actId="21"/>
          <ac:picMkLst>
            <pc:docMk/>
            <pc:sldMk cId="831012926" sldId="357"/>
            <ac:picMk id="19" creationId="{4347948F-B371-1634-FF1A-8E2E4704ECCF}"/>
          </ac:picMkLst>
        </pc:picChg>
        <pc:picChg chg="add del mod">
          <ac:chgData name="Rebecca Myles" userId="da50b72b-26a0-43c2-bef2-144a50fa3c76" providerId="ADAL" clId="{163E7DFE-A3E8-4483-B6BD-54A1E21DCFA3}" dt="2024-06-24T14:10:25.713" v="5317" actId="21"/>
          <ac:picMkLst>
            <pc:docMk/>
            <pc:sldMk cId="831012926" sldId="357"/>
            <ac:picMk id="21" creationId="{3883B428-DBF6-5973-77CF-0B07B28B2094}"/>
          </ac:picMkLst>
        </pc:picChg>
        <pc:extLst>
          <p:ext xmlns:p="http://schemas.openxmlformats.org/presentationml/2006/main" uri="{D6D511B9-2390-475A-947B-AFAB55BFBCF1}">
            <pc226:cmChg xmlns:pc226="http://schemas.microsoft.com/office/powerpoint/2022/06/main/command" chg="add mod">
              <pc226:chgData name="Rebecca Myles" userId="da50b72b-26a0-43c2-bef2-144a50fa3c76" providerId="ADAL" clId="{163E7DFE-A3E8-4483-B6BD-54A1E21DCFA3}" dt="2024-06-24T14:13:50.831" v="5372"/>
              <pc2:cmMkLst xmlns:pc2="http://schemas.microsoft.com/office/powerpoint/2019/9/main/command">
                <pc:docMk/>
                <pc:sldMk cId="831012926" sldId="357"/>
                <pc2:cmMk id="{C4DE7D6B-7685-4EDB-82A8-6F320DA99306}"/>
              </pc2:cmMkLst>
            </pc226:cmChg>
          </p:ext>
        </pc:extLst>
      </pc:sldChg>
      <pc:sldChg chg="addSp delSp modSp add del mod addCm modNotesTx">
        <pc:chgData name="Rebecca Myles" userId="da50b72b-26a0-43c2-bef2-144a50fa3c76" providerId="ADAL" clId="{163E7DFE-A3E8-4483-B6BD-54A1E21DCFA3}" dt="2024-07-31T14:05:25.789" v="6458" actId="2696"/>
        <pc:sldMkLst>
          <pc:docMk/>
          <pc:sldMk cId="2893177725" sldId="358"/>
        </pc:sldMkLst>
        <pc:spChg chg="add mod">
          <ac:chgData name="Rebecca Myles" userId="da50b72b-26a0-43c2-bef2-144a50fa3c76" providerId="ADAL" clId="{163E7DFE-A3E8-4483-B6BD-54A1E21DCFA3}" dt="2024-06-25T14:57:29.207" v="5837" actId="113"/>
          <ac:spMkLst>
            <pc:docMk/>
            <pc:sldMk cId="2893177725" sldId="358"/>
            <ac:spMk id="3" creationId="{C486587E-98B9-7768-FDA9-8B1854EEE3F6}"/>
          </ac:spMkLst>
        </pc:spChg>
        <pc:spChg chg="mod">
          <ac:chgData name="Rebecca Myles" userId="da50b72b-26a0-43c2-bef2-144a50fa3c76" providerId="ADAL" clId="{163E7DFE-A3E8-4483-B6BD-54A1E21DCFA3}" dt="2024-06-24T14:17:08.806" v="5477" actId="255"/>
          <ac:spMkLst>
            <pc:docMk/>
            <pc:sldMk cId="2893177725" sldId="358"/>
            <ac:spMk id="11" creationId="{F05C03DC-5BA7-5657-9CE2-7B79F59F4D53}"/>
          </ac:spMkLst>
        </pc:spChg>
        <pc:picChg chg="add del mod">
          <ac:chgData name="Rebecca Myles" userId="da50b72b-26a0-43c2-bef2-144a50fa3c76" providerId="ADAL" clId="{163E7DFE-A3E8-4483-B6BD-54A1E21DCFA3}" dt="2024-06-24T14:14:13.231" v="5376" actId="21"/>
          <ac:picMkLst>
            <pc:docMk/>
            <pc:sldMk cId="2893177725" sldId="358"/>
            <ac:picMk id="4" creationId="{14F09E02-4F3F-BCA4-E7CB-1D1284475143}"/>
          </ac:picMkLst>
        </pc:picChg>
        <pc:picChg chg="mod">
          <ac:chgData name="Rebecca Myles" userId="da50b72b-26a0-43c2-bef2-144a50fa3c76" providerId="ADAL" clId="{163E7DFE-A3E8-4483-B6BD-54A1E21DCFA3}" dt="2024-06-24T14:17:10.862" v="5478" actId="1076"/>
          <ac:picMkLst>
            <pc:docMk/>
            <pc:sldMk cId="2893177725" sldId="358"/>
            <ac:picMk id="6" creationId="{277EC0D0-CA83-2B9B-39BC-6D641D77BFB6}"/>
          </ac:picMkLst>
        </pc:picChg>
        <pc:picChg chg="add del mod">
          <ac:chgData name="Rebecca Myles" userId="da50b72b-26a0-43c2-bef2-144a50fa3c76" providerId="ADAL" clId="{163E7DFE-A3E8-4483-B6BD-54A1E21DCFA3}" dt="2024-06-24T14:14:11.849" v="5375" actId="21"/>
          <ac:picMkLst>
            <pc:docMk/>
            <pc:sldMk cId="2893177725" sldId="358"/>
            <ac:picMk id="7" creationId="{0BB41117-1409-24C9-007C-64B8560C43E0}"/>
          </ac:picMkLst>
        </pc:picChg>
        <pc:picChg chg="add del mod">
          <ac:chgData name="Rebecca Myles" userId="da50b72b-26a0-43c2-bef2-144a50fa3c76" providerId="ADAL" clId="{163E7DFE-A3E8-4483-B6BD-54A1E21DCFA3}" dt="2024-06-24T14:14:14.330" v="5377" actId="21"/>
          <ac:picMkLst>
            <pc:docMk/>
            <pc:sldMk cId="2893177725" sldId="358"/>
            <ac:picMk id="9" creationId="{DDB6191E-7EB4-1BAA-4CA6-7D7E4DB767BE}"/>
          </ac:picMkLst>
        </pc:picChg>
        <pc:picChg chg="add del mod">
          <ac:chgData name="Rebecca Myles" userId="da50b72b-26a0-43c2-bef2-144a50fa3c76" providerId="ADAL" clId="{163E7DFE-A3E8-4483-B6BD-54A1E21DCFA3}" dt="2024-06-24T14:14:16.527" v="5379" actId="21"/>
          <ac:picMkLst>
            <pc:docMk/>
            <pc:sldMk cId="2893177725" sldId="358"/>
            <ac:picMk id="12" creationId="{73768A76-A5AE-7000-5D4E-363E827C7A41}"/>
          </ac:picMkLst>
        </pc:picChg>
        <pc:picChg chg="add del">
          <ac:chgData name="Rebecca Myles" userId="da50b72b-26a0-43c2-bef2-144a50fa3c76" providerId="ADAL" clId="{163E7DFE-A3E8-4483-B6BD-54A1E21DCFA3}" dt="2024-05-21T17:40:46.151" v="2084" actId="22"/>
          <ac:picMkLst>
            <pc:docMk/>
            <pc:sldMk cId="2893177725" sldId="358"/>
            <ac:picMk id="14" creationId="{430AB405-ED48-9D5B-62E4-C3D4FAD1F974}"/>
          </ac:picMkLst>
        </pc:picChg>
        <pc:picChg chg="add del mod">
          <ac:chgData name="Rebecca Myles" userId="da50b72b-26a0-43c2-bef2-144a50fa3c76" providerId="ADAL" clId="{163E7DFE-A3E8-4483-B6BD-54A1E21DCFA3}" dt="2024-06-24T14:14:17.766" v="5380" actId="21"/>
          <ac:picMkLst>
            <pc:docMk/>
            <pc:sldMk cId="2893177725" sldId="358"/>
            <ac:picMk id="16" creationId="{54A1C0C6-71DD-ABED-829A-F0845EC22803}"/>
          </ac:picMkLst>
        </pc:picChg>
        <pc:picChg chg="add del mod">
          <ac:chgData name="Rebecca Myles" userId="da50b72b-26a0-43c2-bef2-144a50fa3c76" providerId="ADAL" clId="{163E7DFE-A3E8-4483-B6BD-54A1E21DCFA3}" dt="2024-06-24T14:14:15.412" v="5378" actId="21"/>
          <ac:picMkLst>
            <pc:docMk/>
            <pc:sldMk cId="2893177725" sldId="358"/>
            <ac:picMk id="18" creationId="{32B8DC1B-6C36-2C88-AAF6-FE31AEB4510C}"/>
          </ac:picMkLst>
        </pc:picChg>
        <pc:picChg chg="add del mod">
          <ac:chgData name="Rebecca Myles" userId="da50b72b-26a0-43c2-bef2-144a50fa3c76" providerId="ADAL" clId="{163E7DFE-A3E8-4483-B6BD-54A1E21DCFA3}" dt="2024-06-24T14:14:19.055" v="5381" actId="21"/>
          <ac:picMkLst>
            <pc:docMk/>
            <pc:sldMk cId="2893177725" sldId="358"/>
            <ac:picMk id="20" creationId="{3FCD14DB-A6B8-580F-3C40-A1482948B914}"/>
          </ac:picMkLst>
        </pc:picChg>
        <pc:picChg chg="add mod">
          <ac:chgData name="Rebecca Myles" userId="da50b72b-26a0-43c2-bef2-144a50fa3c76" providerId="ADAL" clId="{163E7DFE-A3E8-4483-B6BD-54A1E21DCFA3}" dt="2024-06-24T14:17:19.686" v="5481" actId="1076"/>
          <ac:picMkLst>
            <pc:docMk/>
            <pc:sldMk cId="2893177725" sldId="358"/>
            <ac:picMk id="22" creationId="{13E5C6B9-0C29-99B3-4B84-EACA5C4FAC8A}"/>
          </ac:picMkLst>
        </pc:picChg>
        <pc:extLst>
          <p:ext xmlns:p="http://schemas.openxmlformats.org/presentationml/2006/main" uri="{D6D511B9-2390-475A-947B-AFAB55BFBCF1}">
            <pc226:cmChg xmlns:pc226="http://schemas.microsoft.com/office/powerpoint/2022/06/main/command" chg="add">
              <pc226:chgData name="Rebecca Myles" userId="da50b72b-26a0-43c2-bef2-144a50fa3c76" providerId="ADAL" clId="{163E7DFE-A3E8-4483-B6BD-54A1E21DCFA3}" dt="2024-05-21T18:01:52.082" v="2510"/>
              <pc2:cmMkLst xmlns:pc2="http://schemas.microsoft.com/office/powerpoint/2019/9/main/command">
                <pc:docMk/>
                <pc:sldMk cId="2893177725" sldId="358"/>
                <pc2:cmMk id="{6D15D7CD-6443-49EB-8FF5-FA923AB917BC}"/>
              </pc2:cmMkLst>
            </pc226:cmChg>
          </p:ext>
        </pc:extLst>
      </pc:sldChg>
      <pc:sldChg chg="addSp delSp modSp add del mod modNotesTx">
        <pc:chgData name="Rebecca Myles" userId="da50b72b-26a0-43c2-bef2-144a50fa3c76" providerId="ADAL" clId="{163E7DFE-A3E8-4483-B6BD-54A1E21DCFA3}" dt="2024-07-30T20:51:46.070" v="6293" actId="2696"/>
        <pc:sldMkLst>
          <pc:docMk/>
          <pc:sldMk cId="3845650417" sldId="359"/>
        </pc:sldMkLst>
        <pc:spChg chg="add mod">
          <ac:chgData name="Rebecca Myles" userId="da50b72b-26a0-43c2-bef2-144a50fa3c76" providerId="ADAL" clId="{163E7DFE-A3E8-4483-B6BD-54A1E21DCFA3}" dt="2024-06-25T14:57:23.127" v="5836" actId="14100"/>
          <ac:spMkLst>
            <pc:docMk/>
            <pc:sldMk cId="3845650417" sldId="359"/>
            <ac:spMk id="12" creationId="{C361AFBB-31EC-E8BB-DF90-93D038F81E06}"/>
          </ac:spMkLst>
        </pc:spChg>
        <pc:picChg chg="del mod">
          <ac:chgData name="Rebecca Myles" userId="da50b72b-26a0-43c2-bef2-144a50fa3c76" providerId="ADAL" clId="{163E7DFE-A3E8-4483-B6BD-54A1E21DCFA3}" dt="2024-06-24T14:07:42.624" v="5211" actId="21"/>
          <ac:picMkLst>
            <pc:docMk/>
            <pc:sldMk cId="3845650417" sldId="359"/>
            <ac:picMk id="4" creationId="{769D1CC9-9A26-6C73-642C-6E7FC889EF9C}"/>
          </ac:picMkLst>
        </pc:picChg>
        <pc:picChg chg="add del mod">
          <ac:chgData name="Rebecca Myles" userId="da50b72b-26a0-43c2-bef2-144a50fa3c76" providerId="ADAL" clId="{163E7DFE-A3E8-4483-B6BD-54A1E21DCFA3}" dt="2024-06-24T14:06:11.040" v="5202" actId="21"/>
          <ac:picMkLst>
            <pc:docMk/>
            <pc:sldMk cId="3845650417" sldId="359"/>
            <ac:picMk id="5" creationId="{8BB8B8F9-6FFE-5E92-64A8-6BA2E03D3E8C}"/>
          </ac:picMkLst>
        </pc:picChg>
        <pc:picChg chg="add del mod">
          <ac:chgData name="Rebecca Myles" userId="da50b72b-26a0-43c2-bef2-144a50fa3c76" providerId="ADAL" clId="{163E7DFE-A3E8-4483-B6BD-54A1E21DCFA3}" dt="2024-06-24T14:07:41.321" v="5210" actId="21"/>
          <ac:picMkLst>
            <pc:docMk/>
            <pc:sldMk cId="3845650417" sldId="359"/>
            <ac:picMk id="7" creationId="{033806C7-BBAC-8007-639F-A1B0E030B1A7}"/>
          </ac:picMkLst>
        </pc:picChg>
        <pc:picChg chg="add mod">
          <ac:chgData name="Rebecca Myles" userId="da50b72b-26a0-43c2-bef2-144a50fa3c76" providerId="ADAL" clId="{163E7DFE-A3E8-4483-B6BD-54A1E21DCFA3}" dt="2024-06-24T14:09:56.816" v="5314" actId="1076"/>
          <ac:picMkLst>
            <pc:docMk/>
            <pc:sldMk cId="3845650417" sldId="359"/>
            <ac:picMk id="8" creationId="{698D0FC2-E48F-0DF5-1732-EDDCB25EFE43}"/>
          </ac:picMkLst>
        </pc:picChg>
        <pc:picChg chg="del mod">
          <ac:chgData name="Rebecca Myles" userId="da50b72b-26a0-43c2-bef2-144a50fa3c76" providerId="ADAL" clId="{163E7DFE-A3E8-4483-B6BD-54A1E21DCFA3}" dt="2024-06-24T14:05:57.556" v="5200" actId="21"/>
          <ac:picMkLst>
            <pc:docMk/>
            <pc:sldMk cId="3845650417" sldId="359"/>
            <ac:picMk id="9" creationId="{CBB90C62-F7C4-7BBF-E69D-A85A326B5ED9}"/>
          </ac:picMkLst>
        </pc:picChg>
        <pc:picChg chg="add del mod">
          <ac:chgData name="Rebecca Myles" userId="da50b72b-26a0-43c2-bef2-144a50fa3c76" providerId="ADAL" clId="{163E7DFE-A3E8-4483-B6BD-54A1E21DCFA3}" dt="2024-06-24T14:06:18.132" v="5204" actId="21"/>
          <ac:picMkLst>
            <pc:docMk/>
            <pc:sldMk cId="3845650417" sldId="359"/>
            <ac:picMk id="10" creationId="{A6052510-2113-0796-4CD8-BCEED76A945E}"/>
          </ac:picMkLst>
        </pc:picChg>
        <pc:picChg chg="del mod">
          <ac:chgData name="Rebecca Myles" userId="da50b72b-26a0-43c2-bef2-144a50fa3c76" providerId="ADAL" clId="{163E7DFE-A3E8-4483-B6BD-54A1E21DCFA3}" dt="2024-06-24T14:06:16.908" v="5203" actId="21"/>
          <ac:picMkLst>
            <pc:docMk/>
            <pc:sldMk cId="3845650417" sldId="359"/>
            <ac:picMk id="14" creationId="{7F7115A9-EFA8-EF0A-A39A-F172BADE3708}"/>
          </ac:picMkLst>
        </pc:picChg>
        <pc:picChg chg="del mod">
          <ac:chgData name="Rebecca Myles" userId="da50b72b-26a0-43c2-bef2-144a50fa3c76" providerId="ADAL" clId="{163E7DFE-A3E8-4483-B6BD-54A1E21DCFA3}" dt="2024-06-24T14:05:59.689" v="5201" actId="21"/>
          <ac:picMkLst>
            <pc:docMk/>
            <pc:sldMk cId="3845650417" sldId="359"/>
            <ac:picMk id="16" creationId="{E138B24A-C724-FEF7-524D-4DDBB4DFD334}"/>
          </ac:picMkLst>
        </pc:picChg>
        <pc:picChg chg="del mod">
          <ac:chgData name="Rebecca Myles" userId="da50b72b-26a0-43c2-bef2-144a50fa3c76" providerId="ADAL" clId="{163E7DFE-A3E8-4483-B6BD-54A1E21DCFA3}" dt="2024-06-24T14:06:24.062" v="5207" actId="21"/>
          <ac:picMkLst>
            <pc:docMk/>
            <pc:sldMk cId="3845650417" sldId="359"/>
            <ac:picMk id="18" creationId="{D8304749-379B-02B6-3DB6-99331B499810}"/>
          </ac:picMkLst>
        </pc:picChg>
        <pc:picChg chg="del">
          <ac:chgData name="Rebecca Myles" userId="da50b72b-26a0-43c2-bef2-144a50fa3c76" providerId="ADAL" clId="{163E7DFE-A3E8-4483-B6BD-54A1E21DCFA3}" dt="2024-05-21T17:49:56.811" v="2144" actId="21"/>
          <ac:picMkLst>
            <pc:docMk/>
            <pc:sldMk cId="3845650417" sldId="359"/>
            <ac:picMk id="20" creationId="{F8A13E43-E08F-FF63-B415-307F821B00E5}"/>
          </ac:picMkLst>
        </pc:picChg>
        <pc:picChg chg="del mod">
          <ac:chgData name="Rebecca Myles" userId="da50b72b-26a0-43c2-bef2-144a50fa3c76" providerId="ADAL" clId="{163E7DFE-A3E8-4483-B6BD-54A1E21DCFA3}" dt="2024-06-24T14:06:21.775" v="5206" actId="21"/>
          <ac:picMkLst>
            <pc:docMk/>
            <pc:sldMk cId="3845650417" sldId="359"/>
            <ac:picMk id="22" creationId="{42187D9A-1E94-88BA-9F56-E66C36BA75E2}"/>
          </ac:picMkLst>
        </pc:picChg>
        <pc:picChg chg="del mod">
          <ac:chgData name="Rebecca Myles" userId="da50b72b-26a0-43c2-bef2-144a50fa3c76" providerId="ADAL" clId="{163E7DFE-A3E8-4483-B6BD-54A1E21DCFA3}" dt="2024-06-24T14:06:19.592" v="5205" actId="21"/>
          <ac:picMkLst>
            <pc:docMk/>
            <pc:sldMk cId="3845650417" sldId="359"/>
            <ac:picMk id="24" creationId="{89809336-3E0A-51DA-E9BE-7A21DD7362AF}"/>
          </ac:picMkLst>
        </pc:picChg>
      </pc:sldChg>
      <pc:sldChg chg="add del">
        <pc:chgData name="Rebecca Myles" userId="da50b72b-26a0-43c2-bef2-144a50fa3c76" providerId="ADAL" clId="{163E7DFE-A3E8-4483-B6BD-54A1E21DCFA3}" dt="2024-05-22T19:15:47.748" v="3454" actId="2890"/>
        <pc:sldMkLst>
          <pc:docMk/>
          <pc:sldMk cId="1595601123" sldId="360"/>
        </pc:sldMkLst>
      </pc:sldChg>
      <pc:sldChg chg="addSp modSp new del mod setBg">
        <pc:chgData name="Rebecca Myles" userId="da50b72b-26a0-43c2-bef2-144a50fa3c76" providerId="ADAL" clId="{163E7DFE-A3E8-4483-B6BD-54A1E21DCFA3}" dt="2024-05-22T19:21:36.702" v="3508" actId="2696"/>
        <pc:sldMkLst>
          <pc:docMk/>
          <pc:sldMk cId="2569009312" sldId="360"/>
        </pc:sldMkLst>
        <pc:spChg chg="add mod">
          <ac:chgData name="Rebecca Myles" userId="da50b72b-26a0-43c2-bef2-144a50fa3c76" providerId="ADAL" clId="{163E7DFE-A3E8-4483-B6BD-54A1E21DCFA3}" dt="2024-05-22T19:18:12.855" v="3483" actId="14100"/>
          <ac:spMkLst>
            <pc:docMk/>
            <pc:sldMk cId="2569009312" sldId="360"/>
            <ac:spMk id="2" creationId="{71C3827A-18E1-099F-7EF5-3F52DD409448}"/>
          </ac:spMkLst>
        </pc:spChg>
        <pc:spChg chg="add mod">
          <ac:chgData name="Rebecca Myles" userId="da50b72b-26a0-43c2-bef2-144a50fa3c76" providerId="ADAL" clId="{163E7DFE-A3E8-4483-B6BD-54A1E21DCFA3}" dt="2024-05-22T19:19:15.339" v="3502" actId="14100"/>
          <ac:spMkLst>
            <pc:docMk/>
            <pc:sldMk cId="2569009312" sldId="360"/>
            <ac:spMk id="3" creationId="{BCA09778-4EB6-C698-4A73-D2FAAB1A035A}"/>
          </ac:spMkLst>
        </pc:spChg>
        <pc:spChg chg="add mod">
          <ac:chgData name="Rebecca Myles" userId="da50b72b-26a0-43c2-bef2-144a50fa3c76" providerId="ADAL" clId="{163E7DFE-A3E8-4483-B6BD-54A1E21DCFA3}" dt="2024-05-22T19:19:35.061" v="3507" actId="1076"/>
          <ac:spMkLst>
            <pc:docMk/>
            <pc:sldMk cId="2569009312" sldId="360"/>
            <ac:spMk id="5" creationId="{F9F2A598-E2C4-EE96-A02E-59196A9D4574}"/>
          </ac:spMkLst>
        </pc:spChg>
      </pc:sldChg>
      <pc:sldChg chg="addSp delSp modSp add del mod ord modNotesTx">
        <pc:chgData name="Rebecca Myles" userId="da50b72b-26a0-43c2-bef2-144a50fa3c76" providerId="ADAL" clId="{163E7DFE-A3E8-4483-B6BD-54A1E21DCFA3}" dt="2024-07-30T20:53:17.530" v="6338" actId="2696"/>
        <pc:sldMkLst>
          <pc:docMk/>
          <pc:sldMk cId="4212682648" sldId="360"/>
        </pc:sldMkLst>
        <pc:spChg chg="add mod">
          <ac:chgData name="Rebecca Myles" userId="da50b72b-26a0-43c2-bef2-144a50fa3c76" providerId="ADAL" clId="{163E7DFE-A3E8-4483-B6BD-54A1E21DCFA3}" dt="2024-06-25T14:56:54.600" v="5830" actId="113"/>
          <ac:spMkLst>
            <pc:docMk/>
            <pc:sldMk cId="4212682648" sldId="360"/>
            <ac:spMk id="4" creationId="{E3A32788-87A5-42AA-0D42-55120C83BB47}"/>
          </ac:spMkLst>
        </pc:spChg>
        <pc:spChg chg="add del mod">
          <ac:chgData name="Rebecca Myles" userId="da50b72b-26a0-43c2-bef2-144a50fa3c76" providerId="ADAL" clId="{163E7DFE-A3E8-4483-B6BD-54A1E21DCFA3}" dt="2024-06-24T14:21:47.870" v="5510" actId="21"/>
          <ac:spMkLst>
            <pc:docMk/>
            <pc:sldMk cId="4212682648" sldId="360"/>
            <ac:spMk id="5" creationId="{FEC9982E-6055-30C6-62F9-DC6A9B68AD59}"/>
          </ac:spMkLst>
        </pc:spChg>
        <pc:spChg chg="add del mod">
          <ac:chgData name="Rebecca Myles" userId="da50b72b-26a0-43c2-bef2-144a50fa3c76" providerId="ADAL" clId="{163E7DFE-A3E8-4483-B6BD-54A1E21DCFA3}" dt="2024-06-24T14:21:20.331" v="5501" actId="21"/>
          <ac:spMkLst>
            <pc:docMk/>
            <pc:sldMk cId="4212682648" sldId="360"/>
            <ac:spMk id="8" creationId="{A2054CAF-EE74-A09D-1D20-36D70C9BFC9D}"/>
          </ac:spMkLst>
        </pc:spChg>
        <pc:spChg chg="add del mod">
          <ac:chgData name="Rebecca Myles" userId="da50b72b-26a0-43c2-bef2-144a50fa3c76" providerId="ADAL" clId="{163E7DFE-A3E8-4483-B6BD-54A1E21DCFA3}" dt="2024-06-24T14:21:22.420" v="5502" actId="21"/>
          <ac:spMkLst>
            <pc:docMk/>
            <pc:sldMk cId="4212682648" sldId="360"/>
            <ac:spMk id="9" creationId="{1C54364C-C08D-D5F8-2DB4-E2FFCA00A4BD}"/>
          </ac:spMkLst>
        </pc:spChg>
        <pc:spChg chg="mod">
          <ac:chgData name="Rebecca Myles" userId="da50b72b-26a0-43c2-bef2-144a50fa3c76" providerId="ADAL" clId="{163E7DFE-A3E8-4483-B6BD-54A1E21DCFA3}" dt="2024-06-13T14:19:22.818" v="4525" actId="1076"/>
          <ac:spMkLst>
            <pc:docMk/>
            <pc:sldMk cId="4212682648" sldId="360"/>
            <ac:spMk id="11" creationId="{F05C03DC-5BA7-5657-9CE2-7B79F59F4D53}"/>
          </ac:spMkLst>
        </pc:spChg>
        <pc:picChg chg="mod">
          <ac:chgData name="Rebecca Myles" userId="da50b72b-26a0-43c2-bef2-144a50fa3c76" providerId="ADAL" clId="{163E7DFE-A3E8-4483-B6BD-54A1E21DCFA3}" dt="2024-06-13T14:19:20.609" v="4524" actId="14100"/>
          <ac:picMkLst>
            <pc:docMk/>
            <pc:sldMk cId="4212682648" sldId="360"/>
            <ac:picMk id="2" creationId="{327CCC9F-0643-422C-A2AB-0D05DA325E79}"/>
          </ac:picMkLst>
        </pc:picChg>
        <pc:picChg chg="add del mod modCrop">
          <ac:chgData name="Rebecca Myles" userId="da50b72b-26a0-43c2-bef2-144a50fa3c76" providerId="ADAL" clId="{163E7DFE-A3E8-4483-B6BD-54A1E21DCFA3}" dt="2024-06-24T14:21:17.429" v="5500" actId="21"/>
          <ac:picMkLst>
            <pc:docMk/>
            <pc:sldMk cId="4212682648" sldId="360"/>
            <ac:picMk id="3" creationId="{8C27526F-699A-20CA-F7CD-3709432AAFF1}"/>
          </ac:picMkLst>
        </pc:picChg>
        <pc:picChg chg="mod">
          <ac:chgData name="Rebecca Myles" userId="da50b72b-26a0-43c2-bef2-144a50fa3c76" providerId="ADAL" clId="{163E7DFE-A3E8-4483-B6BD-54A1E21DCFA3}" dt="2024-06-13T14:19:24.601" v="4526" actId="1076"/>
          <ac:picMkLst>
            <pc:docMk/>
            <pc:sldMk cId="4212682648" sldId="360"/>
            <ac:picMk id="6" creationId="{277EC0D0-CA83-2B9B-39BC-6D641D77BFB6}"/>
          </ac:picMkLst>
        </pc:picChg>
        <pc:picChg chg="add del mod">
          <ac:chgData name="Rebecca Myles" userId="da50b72b-26a0-43c2-bef2-144a50fa3c76" providerId="ADAL" clId="{163E7DFE-A3E8-4483-B6BD-54A1E21DCFA3}" dt="2024-06-13T14:18:27.074" v="4518" actId="21"/>
          <ac:picMkLst>
            <pc:docMk/>
            <pc:sldMk cId="4212682648" sldId="360"/>
            <ac:picMk id="7" creationId="{2B04E47D-8BF5-3AB8-BEFC-8A451905A649}"/>
          </ac:picMkLst>
        </pc:picChg>
        <pc:picChg chg="add mod">
          <ac:chgData name="Rebecca Myles" userId="da50b72b-26a0-43c2-bef2-144a50fa3c76" providerId="ADAL" clId="{163E7DFE-A3E8-4483-B6BD-54A1E21DCFA3}" dt="2024-06-24T14:24:09.143" v="5631" actId="1076"/>
          <ac:picMkLst>
            <pc:docMk/>
            <pc:sldMk cId="4212682648" sldId="360"/>
            <ac:picMk id="10" creationId="{73B20DCC-DD6A-69BC-9561-67527B7F6D22}"/>
          </ac:picMkLst>
        </pc:picChg>
        <pc:picChg chg="add del mod">
          <ac:chgData name="Rebecca Myles" userId="da50b72b-26a0-43c2-bef2-144a50fa3c76" providerId="ADAL" clId="{163E7DFE-A3E8-4483-B6BD-54A1E21DCFA3}" dt="2024-06-24T14:21:13.883" v="5499" actId="21"/>
          <ac:picMkLst>
            <pc:docMk/>
            <pc:sldMk cId="4212682648" sldId="360"/>
            <ac:picMk id="1026" creationId="{B2F91CF0-89A2-D4E3-5AAA-39FB2431A3CE}"/>
          </ac:picMkLst>
        </pc:picChg>
      </pc:sldChg>
      <pc:sldChg chg="modSp del mod">
        <pc:chgData name="Rebecca Myles" userId="da50b72b-26a0-43c2-bef2-144a50fa3c76" providerId="ADAL" clId="{163E7DFE-A3E8-4483-B6BD-54A1E21DCFA3}" dt="2024-07-31T17:49:33.423" v="7275" actId="2696"/>
        <pc:sldMkLst>
          <pc:docMk/>
          <pc:sldMk cId="1427060212" sldId="371"/>
        </pc:sldMkLst>
        <pc:spChg chg="mod">
          <ac:chgData name="Rebecca Myles" userId="da50b72b-26a0-43c2-bef2-144a50fa3c76" providerId="ADAL" clId="{163E7DFE-A3E8-4483-B6BD-54A1E21DCFA3}" dt="2024-07-31T14:03:07.463" v="6427" actId="20577"/>
          <ac:spMkLst>
            <pc:docMk/>
            <pc:sldMk cId="1427060212" sldId="371"/>
            <ac:spMk id="11" creationId="{031A77EA-A7EF-B05E-D2E2-0E09AC3B065A}"/>
          </ac:spMkLst>
        </pc:spChg>
      </pc:sldChg>
      <pc:sldChg chg="addSp modSp add del mod ord">
        <pc:chgData name="Rebecca Myles" userId="da50b72b-26a0-43c2-bef2-144a50fa3c76" providerId="ADAL" clId="{163E7DFE-A3E8-4483-B6BD-54A1E21DCFA3}" dt="2024-07-30T20:56:18.154" v="6372" actId="2696"/>
        <pc:sldMkLst>
          <pc:docMk/>
          <pc:sldMk cId="738276365" sldId="372"/>
        </pc:sldMkLst>
        <pc:spChg chg="mod">
          <ac:chgData name="Rebecca Myles" userId="da50b72b-26a0-43c2-bef2-144a50fa3c76" providerId="ADAL" clId="{163E7DFE-A3E8-4483-B6BD-54A1E21DCFA3}" dt="2024-06-25T14:56:20.042" v="5828" actId="20577"/>
          <ac:spMkLst>
            <pc:docMk/>
            <pc:sldMk cId="738276365" sldId="372"/>
            <ac:spMk id="4" creationId="{E3A32788-87A5-42AA-0D42-55120C83BB47}"/>
          </ac:spMkLst>
        </pc:spChg>
        <pc:spChg chg="mod">
          <ac:chgData name="Rebecca Myles" userId="da50b72b-26a0-43c2-bef2-144a50fa3c76" providerId="ADAL" clId="{163E7DFE-A3E8-4483-B6BD-54A1E21DCFA3}" dt="2024-06-24T14:25:03.124" v="5641" actId="255"/>
          <ac:spMkLst>
            <pc:docMk/>
            <pc:sldMk cId="738276365" sldId="372"/>
            <ac:spMk id="11" creationId="{F05C03DC-5BA7-5657-9CE2-7B79F59F4D53}"/>
          </ac:spMkLst>
        </pc:spChg>
        <pc:picChg chg="add mod">
          <ac:chgData name="Rebecca Myles" userId="da50b72b-26a0-43c2-bef2-144a50fa3c76" providerId="ADAL" clId="{163E7DFE-A3E8-4483-B6BD-54A1E21DCFA3}" dt="2024-06-24T14:35:28.917" v="5738" actId="208"/>
          <ac:picMkLst>
            <pc:docMk/>
            <pc:sldMk cId="738276365" sldId="372"/>
            <ac:picMk id="5" creationId="{F34589DB-8821-D337-704D-1AACBC57DD86}"/>
          </ac:picMkLst>
        </pc:picChg>
        <pc:picChg chg="mod">
          <ac:chgData name="Rebecca Myles" userId="da50b72b-26a0-43c2-bef2-144a50fa3c76" providerId="ADAL" clId="{163E7DFE-A3E8-4483-B6BD-54A1E21DCFA3}" dt="2024-06-24T14:25:05.120" v="5642" actId="1076"/>
          <ac:picMkLst>
            <pc:docMk/>
            <pc:sldMk cId="738276365" sldId="372"/>
            <ac:picMk id="6" creationId="{277EC0D0-CA83-2B9B-39BC-6D641D77BFB6}"/>
          </ac:picMkLst>
        </pc:picChg>
      </pc:sldChg>
      <pc:sldChg chg="addSp delSp modSp mod modNotesTx">
        <pc:chgData name="Rebecca Myles" userId="da50b72b-26a0-43c2-bef2-144a50fa3c76" providerId="ADAL" clId="{163E7DFE-A3E8-4483-B6BD-54A1E21DCFA3}" dt="2024-07-31T14:29:03.115" v="6969" actId="2711"/>
        <pc:sldMkLst>
          <pc:docMk/>
          <pc:sldMk cId="4066747474" sldId="373"/>
        </pc:sldMkLst>
        <pc:spChg chg="mod">
          <ac:chgData name="Rebecca Myles" userId="da50b72b-26a0-43c2-bef2-144a50fa3c76" providerId="ADAL" clId="{163E7DFE-A3E8-4483-B6BD-54A1E21DCFA3}" dt="2024-07-30T20:54:30.865" v="6355" actId="1076"/>
          <ac:spMkLst>
            <pc:docMk/>
            <pc:sldMk cId="4066747474" sldId="373"/>
            <ac:spMk id="2" creationId="{A231A712-34E2-4B9A-00ED-155591AB698A}"/>
          </ac:spMkLst>
        </pc:spChg>
        <pc:spChg chg="del">
          <ac:chgData name="Rebecca Myles" userId="da50b72b-26a0-43c2-bef2-144a50fa3c76" providerId="ADAL" clId="{163E7DFE-A3E8-4483-B6BD-54A1E21DCFA3}" dt="2024-07-30T20:53:53.337" v="6346" actId="21"/>
          <ac:spMkLst>
            <pc:docMk/>
            <pc:sldMk cId="4066747474" sldId="373"/>
            <ac:spMk id="3" creationId="{30048A3C-DED1-3240-7517-45F52973E15D}"/>
          </ac:spMkLst>
        </pc:spChg>
        <pc:spChg chg="add mod">
          <ac:chgData name="Rebecca Myles" userId="da50b72b-26a0-43c2-bef2-144a50fa3c76" providerId="ADAL" clId="{163E7DFE-A3E8-4483-B6BD-54A1E21DCFA3}" dt="2024-07-31T14:29:03.115" v="6969" actId="2711"/>
          <ac:spMkLst>
            <pc:docMk/>
            <pc:sldMk cId="4066747474" sldId="373"/>
            <ac:spMk id="4" creationId="{A731FEEB-495F-5239-0ABC-B5943F335419}"/>
          </ac:spMkLst>
        </pc:spChg>
        <pc:spChg chg="mod">
          <ac:chgData name="Rebecca Myles" userId="da50b72b-26a0-43c2-bef2-144a50fa3c76" providerId="ADAL" clId="{163E7DFE-A3E8-4483-B6BD-54A1E21DCFA3}" dt="2024-07-31T14:15:58.266" v="6575" actId="20577"/>
          <ac:spMkLst>
            <pc:docMk/>
            <pc:sldMk cId="4066747474" sldId="373"/>
            <ac:spMk id="5" creationId="{28E8F344-0829-7392-68A2-04A20BEDF33B}"/>
          </ac:spMkLst>
        </pc:spChg>
        <pc:picChg chg="add del mod">
          <ac:chgData name="Rebecca Myles" userId="da50b72b-26a0-43c2-bef2-144a50fa3c76" providerId="ADAL" clId="{163E7DFE-A3E8-4483-B6BD-54A1E21DCFA3}" dt="2024-07-30T20:54:55.126" v="6362" actId="21"/>
          <ac:picMkLst>
            <pc:docMk/>
            <pc:sldMk cId="4066747474" sldId="373"/>
            <ac:picMk id="6" creationId="{BD81B13D-D91D-11BA-D3F3-255E677C2D0E}"/>
          </ac:picMkLst>
        </pc:picChg>
        <pc:picChg chg="add mod">
          <ac:chgData name="Rebecca Myles" userId="da50b72b-26a0-43c2-bef2-144a50fa3c76" providerId="ADAL" clId="{163E7DFE-A3E8-4483-B6BD-54A1E21DCFA3}" dt="2024-07-30T20:54:58.727" v="6364" actId="1076"/>
          <ac:picMkLst>
            <pc:docMk/>
            <pc:sldMk cId="4066747474" sldId="373"/>
            <ac:picMk id="7" creationId="{E2D0622F-70DF-F06F-C465-93B517365CC1}"/>
          </ac:picMkLst>
        </pc:picChg>
      </pc:sldChg>
      <pc:sldChg chg="addSp delSp modSp mod modNotesTx">
        <pc:chgData name="Rebecca Myles" userId="da50b72b-26a0-43c2-bef2-144a50fa3c76" providerId="ADAL" clId="{163E7DFE-A3E8-4483-B6BD-54A1E21DCFA3}" dt="2024-07-31T15:30:39.597" v="6995" actId="1076"/>
        <pc:sldMkLst>
          <pc:docMk/>
          <pc:sldMk cId="730183796" sldId="374"/>
        </pc:sldMkLst>
        <pc:spChg chg="mod">
          <ac:chgData name="Rebecca Myles" userId="da50b72b-26a0-43c2-bef2-144a50fa3c76" providerId="ADAL" clId="{163E7DFE-A3E8-4483-B6BD-54A1E21DCFA3}" dt="2024-07-30T20:56:25.891" v="6374" actId="1076"/>
          <ac:spMkLst>
            <pc:docMk/>
            <pc:sldMk cId="730183796" sldId="374"/>
            <ac:spMk id="2" creationId="{A231A712-34E2-4B9A-00ED-155591AB698A}"/>
          </ac:spMkLst>
        </pc:spChg>
        <pc:spChg chg="del">
          <ac:chgData name="Rebecca Myles" userId="da50b72b-26a0-43c2-bef2-144a50fa3c76" providerId="ADAL" clId="{163E7DFE-A3E8-4483-B6BD-54A1E21DCFA3}" dt="2024-07-30T20:56:33.393" v="6375" actId="21"/>
          <ac:spMkLst>
            <pc:docMk/>
            <pc:sldMk cId="730183796" sldId="374"/>
            <ac:spMk id="3" creationId="{30048A3C-DED1-3240-7517-45F52973E15D}"/>
          </ac:spMkLst>
        </pc:spChg>
        <pc:spChg chg="add mod">
          <ac:chgData name="Rebecca Myles" userId="da50b72b-26a0-43c2-bef2-144a50fa3c76" providerId="ADAL" clId="{163E7DFE-A3E8-4483-B6BD-54A1E21DCFA3}" dt="2024-07-31T15:30:35.250" v="6993" actId="1076"/>
          <ac:spMkLst>
            <pc:docMk/>
            <pc:sldMk cId="730183796" sldId="374"/>
            <ac:spMk id="4" creationId="{E9B004F3-235C-6AE4-9125-E784284FE8CF}"/>
          </ac:spMkLst>
        </pc:spChg>
        <pc:spChg chg="mod">
          <ac:chgData name="Rebecca Myles" userId="da50b72b-26a0-43c2-bef2-144a50fa3c76" providerId="ADAL" clId="{163E7DFE-A3E8-4483-B6BD-54A1E21DCFA3}" dt="2024-07-31T14:16:01.842" v="6576" actId="20577"/>
          <ac:spMkLst>
            <pc:docMk/>
            <pc:sldMk cId="730183796" sldId="374"/>
            <ac:spMk id="5" creationId="{28E8F344-0829-7392-68A2-04A20BEDF33B}"/>
          </ac:spMkLst>
        </pc:spChg>
        <pc:picChg chg="add mod">
          <ac:chgData name="Rebecca Myles" userId="da50b72b-26a0-43c2-bef2-144a50fa3c76" providerId="ADAL" clId="{163E7DFE-A3E8-4483-B6BD-54A1E21DCFA3}" dt="2024-07-31T15:30:39.597" v="6995" actId="1076"/>
          <ac:picMkLst>
            <pc:docMk/>
            <pc:sldMk cId="730183796" sldId="374"/>
            <ac:picMk id="6" creationId="{02D8BE0A-A159-861A-0E09-9844AF6ED6C6}"/>
          </ac:picMkLst>
        </pc:picChg>
      </pc:sldChg>
      <pc:sldChg chg="addSp delSp modSp mod modNotesTx">
        <pc:chgData name="Rebecca Myles" userId="da50b72b-26a0-43c2-bef2-144a50fa3c76" providerId="ADAL" clId="{163E7DFE-A3E8-4483-B6BD-54A1E21DCFA3}" dt="2024-07-31T15:33:38.312" v="7175" actId="20577"/>
        <pc:sldMkLst>
          <pc:docMk/>
          <pc:sldMk cId="740972142" sldId="375"/>
        </pc:sldMkLst>
        <pc:spChg chg="mod">
          <ac:chgData name="Rebecca Myles" userId="da50b72b-26a0-43c2-bef2-144a50fa3c76" providerId="ADAL" clId="{163E7DFE-A3E8-4483-B6BD-54A1E21DCFA3}" dt="2024-07-30T21:02:14.468" v="6389" actId="1076"/>
          <ac:spMkLst>
            <pc:docMk/>
            <pc:sldMk cId="740972142" sldId="375"/>
            <ac:spMk id="2" creationId="{A231A712-34E2-4B9A-00ED-155591AB698A}"/>
          </ac:spMkLst>
        </pc:spChg>
        <pc:spChg chg="del">
          <ac:chgData name="Rebecca Myles" userId="da50b72b-26a0-43c2-bef2-144a50fa3c76" providerId="ADAL" clId="{163E7DFE-A3E8-4483-B6BD-54A1E21DCFA3}" dt="2024-07-30T21:02:21.268" v="6390" actId="21"/>
          <ac:spMkLst>
            <pc:docMk/>
            <pc:sldMk cId="740972142" sldId="375"/>
            <ac:spMk id="3" creationId="{30048A3C-DED1-3240-7517-45F52973E15D}"/>
          </ac:spMkLst>
        </pc:spChg>
        <pc:spChg chg="add mod">
          <ac:chgData name="Rebecca Myles" userId="da50b72b-26a0-43c2-bef2-144a50fa3c76" providerId="ADAL" clId="{163E7DFE-A3E8-4483-B6BD-54A1E21DCFA3}" dt="2024-07-31T15:33:38.312" v="7175" actId="20577"/>
          <ac:spMkLst>
            <pc:docMk/>
            <pc:sldMk cId="740972142" sldId="375"/>
            <ac:spMk id="4" creationId="{4C33E8D8-C9C9-9FE1-B82F-C5A96EDB2D35}"/>
          </ac:spMkLst>
        </pc:spChg>
        <pc:spChg chg="mod">
          <ac:chgData name="Rebecca Myles" userId="da50b72b-26a0-43c2-bef2-144a50fa3c76" providerId="ADAL" clId="{163E7DFE-A3E8-4483-B6BD-54A1E21DCFA3}" dt="2024-07-31T14:16:06.489" v="6579" actId="20577"/>
          <ac:spMkLst>
            <pc:docMk/>
            <pc:sldMk cId="740972142" sldId="375"/>
            <ac:spMk id="5" creationId="{28E8F344-0829-7392-68A2-04A20BEDF33B}"/>
          </ac:spMkLst>
        </pc:spChg>
        <pc:picChg chg="add mod">
          <ac:chgData name="Rebecca Myles" userId="da50b72b-26a0-43c2-bef2-144a50fa3c76" providerId="ADAL" clId="{163E7DFE-A3E8-4483-B6BD-54A1E21DCFA3}" dt="2024-07-31T15:31:52.002" v="7020" actId="14100"/>
          <ac:picMkLst>
            <pc:docMk/>
            <pc:sldMk cId="740972142" sldId="375"/>
            <ac:picMk id="6" creationId="{5BEAC538-9E2C-28EB-8C47-C6B36427664F}"/>
          </ac:picMkLst>
        </pc:picChg>
      </pc:sldChg>
      <pc:sldChg chg="addSp delSp modSp del mod modNotesTx">
        <pc:chgData name="Rebecca Myles" userId="da50b72b-26a0-43c2-bef2-144a50fa3c76" providerId="ADAL" clId="{163E7DFE-A3E8-4483-B6BD-54A1E21DCFA3}" dt="2024-07-31T15:34:22.547" v="7176" actId="2696"/>
        <pc:sldMkLst>
          <pc:docMk/>
          <pc:sldMk cId="3696994184" sldId="376"/>
        </pc:sldMkLst>
        <pc:spChg chg="add mod">
          <ac:chgData name="Rebecca Myles" userId="da50b72b-26a0-43c2-bef2-144a50fa3c76" providerId="ADAL" clId="{163E7DFE-A3E8-4483-B6BD-54A1E21DCFA3}" dt="2024-07-31T14:05:03.698" v="6453" actId="1076"/>
          <ac:spMkLst>
            <pc:docMk/>
            <pc:sldMk cId="3696994184" sldId="376"/>
            <ac:spMk id="2" creationId="{2B8EB2E9-57CC-0EDC-8203-FA6793E953C4}"/>
          </ac:spMkLst>
        </pc:spChg>
        <pc:spChg chg="mod">
          <ac:chgData name="Rebecca Myles" userId="da50b72b-26a0-43c2-bef2-144a50fa3c76" providerId="ADAL" clId="{163E7DFE-A3E8-4483-B6BD-54A1E21DCFA3}" dt="2024-07-31T14:03:50.265" v="6429" actId="1076"/>
          <ac:spMkLst>
            <pc:docMk/>
            <pc:sldMk cId="3696994184" sldId="376"/>
            <ac:spMk id="4" creationId="{A2E92943-643A-B136-1011-EF47311E5EF9}"/>
          </ac:spMkLst>
        </pc:spChg>
        <pc:spChg chg="del">
          <ac:chgData name="Rebecca Myles" userId="da50b72b-26a0-43c2-bef2-144a50fa3c76" providerId="ADAL" clId="{163E7DFE-A3E8-4483-B6BD-54A1E21DCFA3}" dt="2024-07-31T14:03:56.532" v="6430" actId="21"/>
          <ac:spMkLst>
            <pc:docMk/>
            <pc:sldMk cId="3696994184" sldId="376"/>
            <ac:spMk id="5" creationId="{1FD7F2F0-6575-18C6-3B13-6BA4EA55205E}"/>
          </ac:spMkLst>
        </pc:spChg>
        <pc:spChg chg="mod">
          <ac:chgData name="Rebecca Myles" userId="da50b72b-26a0-43c2-bef2-144a50fa3c76" providerId="ADAL" clId="{163E7DFE-A3E8-4483-B6BD-54A1E21DCFA3}" dt="2024-07-31T14:16:10.472" v="6580" actId="20577"/>
          <ac:spMkLst>
            <pc:docMk/>
            <pc:sldMk cId="3696994184" sldId="376"/>
            <ac:spMk id="6" creationId="{30561BBC-E45D-9029-C15D-7F044D6BC177}"/>
          </ac:spMkLst>
        </pc:spChg>
        <pc:picChg chg="add mod">
          <ac:chgData name="Rebecca Myles" userId="da50b72b-26a0-43c2-bef2-144a50fa3c76" providerId="ADAL" clId="{163E7DFE-A3E8-4483-B6BD-54A1E21DCFA3}" dt="2024-07-31T14:05:10.101" v="6456" actId="1076"/>
          <ac:picMkLst>
            <pc:docMk/>
            <pc:sldMk cId="3696994184" sldId="376"/>
            <ac:picMk id="3" creationId="{73B8A0CE-0BB3-4BB3-BEEC-26597835F602}"/>
          </ac:picMkLst>
        </pc:picChg>
      </pc:sldChg>
      <pc:sldChg chg="modSp mod modNotesTx">
        <pc:chgData name="Rebecca Myles" userId="da50b72b-26a0-43c2-bef2-144a50fa3c76" providerId="ADAL" clId="{163E7DFE-A3E8-4483-B6BD-54A1E21DCFA3}" dt="2024-07-31T15:35:43.438" v="7253" actId="20577"/>
        <pc:sldMkLst>
          <pc:docMk/>
          <pc:sldMk cId="3437502418" sldId="377"/>
        </pc:sldMkLst>
        <pc:spChg chg="mod">
          <ac:chgData name="Rebecca Myles" userId="da50b72b-26a0-43c2-bef2-144a50fa3c76" providerId="ADAL" clId="{163E7DFE-A3E8-4483-B6BD-54A1E21DCFA3}" dt="2024-07-31T14:06:26.293" v="6468" actId="1076"/>
          <ac:spMkLst>
            <pc:docMk/>
            <pc:sldMk cId="3437502418" sldId="377"/>
            <ac:spMk id="4" creationId="{A2E92943-643A-B136-1011-EF47311E5EF9}"/>
          </ac:spMkLst>
        </pc:spChg>
        <pc:spChg chg="mod">
          <ac:chgData name="Rebecca Myles" userId="da50b72b-26a0-43c2-bef2-144a50fa3c76" providerId="ADAL" clId="{163E7DFE-A3E8-4483-B6BD-54A1E21DCFA3}" dt="2024-07-31T15:34:37.616" v="7177" actId="5793"/>
          <ac:spMkLst>
            <pc:docMk/>
            <pc:sldMk cId="3437502418" sldId="377"/>
            <ac:spMk id="5" creationId="{1FD7F2F0-6575-18C6-3B13-6BA4EA55205E}"/>
          </ac:spMkLst>
        </pc:spChg>
        <pc:spChg chg="mod">
          <ac:chgData name="Rebecca Myles" userId="da50b72b-26a0-43c2-bef2-144a50fa3c76" providerId="ADAL" clId="{163E7DFE-A3E8-4483-B6BD-54A1E21DCFA3}" dt="2024-07-31T14:16:18.500" v="6584" actId="20577"/>
          <ac:spMkLst>
            <pc:docMk/>
            <pc:sldMk cId="3437502418" sldId="377"/>
            <ac:spMk id="6" creationId="{30561BBC-E45D-9029-C15D-7F044D6BC177}"/>
          </ac:spMkLst>
        </pc:spChg>
      </pc:sldChg>
      <pc:sldChg chg="addSp delSp modSp mod modNotesTx">
        <pc:chgData name="Rebecca Myles" userId="da50b72b-26a0-43c2-bef2-144a50fa3c76" providerId="ADAL" clId="{163E7DFE-A3E8-4483-B6BD-54A1E21DCFA3}" dt="2024-07-31T15:36:36.832" v="7256" actId="20577"/>
        <pc:sldMkLst>
          <pc:docMk/>
          <pc:sldMk cId="3697016318" sldId="378"/>
        </pc:sldMkLst>
        <pc:spChg chg="mod">
          <ac:chgData name="Rebecca Myles" userId="da50b72b-26a0-43c2-bef2-144a50fa3c76" providerId="ADAL" clId="{163E7DFE-A3E8-4483-B6BD-54A1E21DCFA3}" dt="2024-07-31T14:07:52.404" v="6478" actId="1076"/>
          <ac:spMkLst>
            <pc:docMk/>
            <pc:sldMk cId="3697016318" sldId="378"/>
            <ac:spMk id="2" creationId="{A231A712-34E2-4B9A-00ED-155591AB698A}"/>
          </ac:spMkLst>
        </pc:spChg>
        <pc:spChg chg="del">
          <ac:chgData name="Rebecca Myles" userId="da50b72b-26a0-43c2-bef2-144a50fa3c76" providerId="ADAL" clId="{163E7DFE-A3E8-4483-B6BD-54A1E21DCFA3}" dt="2024-07-31T14:07:58.529" v="6479" actId="21"/>
          <ac:spMkLst>
            <pc:docMk/>
            <pc:sldMk cId="3697016318" sldId="378"/>
            <ac:spMk id="3" creationId="{30048A3C-DED1-3240-7517-45F52973E15D}"/>
          </ac:spMkLst>
        </pc:spChg>
        <pc:spChg chg="add mod">
          <ac:chgData name="Rebecca Myles" userId="da50b72b-26a0-43c2-bef2-144a50fa3c76" providerId="ADAL" clId="{163E7DFE-A3E8-4483-B6BD-54A1E21DCFA3}" dt="2024-07-31T14:08:41.968" v="6491" actId="14100"/>
          <ac:spMkLst>
            <pc:docMk/>
            <pc:sldMk cId="3697016318" sldId="378"/>
            <ac:spMk id="4" creationId="{7B1E2B83-46E9-7D57-DE78-FB540150212F}"/>
          </ac:spMkLst>
        </pc:spChg>
        <pc:spChg chg="mod">
          <ac:chgData name="Rebecca Myles" userId="da50b72b-26a0-43c2-bef2-144a50fa3c76" providerId="ADAL" clId="{163E7DFE-A3E8-4483-B6BD-54A1E21DCFA3}" dt="2024-07-31T14:16:28.726" v="6585" actId="20577"/>
          <ac:spMkLst>
            <pc:docMk/>
            <pc:sldMk cId="3697016318" sldId="378"/>
            <ac:spMk id="5" creationId="{28E8F344-0829-7392-68A2-04A20BEDF33B}"/>
          </ac:spMkLst>
        </pc:spChg>
        <pc:picChg chg="add mod">
          <ac:chgData name="Rebecca Myles" userId="da50b72b-26a0-43c2-bef2-144a50fa3c76" providerId="ADAL" clId="{163E7DFE-A3E8-4483-B6BD-54A1E21DCFA3}" dt="2024-07-31T14:08:47.289" v="6493" actId="1076"/>
          <ac:picMkLst>
            <pc:docMk/>
            <pc:sldMk cId="3697016318" sldId="378"/>
            <ac:picMk id="6" creationId="{896B5740-7674-CBE5-C205-FCF73D50A7C9}"/>
          </ac:picMkLst>
        </pc:picChg>
      </pc:sldChg>
      <pc:sldChg chg="addSp delSp modSp mod modAnim modNotesTx">
        <pc:chgData name="Rebecca Myles" userId="da50b72b-26a0-43c2-bef2-144a50fa3c76" providerId="ADAL" clId="{163E7DFE-A3E8-4483-B6BD-54A1E21DCFA3}" dt="2024-07-31T15:37:10.209" v="7258" actId="1076"/>
        <pc:sldMkLst>
          <pc:docMk/>
          <pc:sldMk cId="1128926832" sldId="379"/>
        </pc:sldMkLst>
        <pc:spChg chg="mod">
          <ac:chgData name="Rebecca Myles" userId="da50b72b-26a0-43c2-bef2-144a50fa3c76" providerId="ADAL" clId="{163E7DFE-A3E8-4483-B6BD-54A1E21DCFA3}" dt="2024-07-31T14:11:43.428" v="6532" actId="1076"/>
          <ac:spMkLst>
            <pc:docMk/>
            <pc:sldMk cId="1128926832" sldId="379"/>
            <ac:spMk id="2" creationId="{A231A712-34E2-4B9A-00ED-155591AB698A}"/>
          </ac:spMkLst>
        </pc:spChg>
        <pc:spChg chg="del">
          <ac:chgData name="Rebecca Myles" userId="da50b72b-26a0-43c2-bef2-144a50fa3c76" providerId="ADAL" clId="{163E7DFE-A3E8-4483-B6BD-54A1E21DCFA3}" dt="2024-07-31T14:11:45.060" v="6533" actId="21"/>
          <ac:spMkLst>
            <pc:docMk/>
            <pc:sldMk cId="1128926832" sldId="379"/>
            <ac:spMk id="3" creationId="{30048A3C-DED1-3240-7517-45F52973E15D}"/>
          </ac:spMkLst>
        </pc:spChg>
        <pc:spChg chg="mod">
          <ac:chgData name="Rebecca Myles" userId="da50b72b-26a0-43c2-bef2-144a50fa3c76" providerId="ADAL" clId="{163E7DFE-A3E8-4483-B6BD-54A1E21DCFA3}" dt="2024-07-31T14:11:58.655" v="6539" actId="20577"/>
          <ac:spMkLst>
            <pc:docMk/>
            <pc:sldMk cId="1128926832" sldId="379"/>
            <ac:spMk id="5" creationId="{28E8F344-0829-7392-68A2-04A20BEDF33B}"/>
          </ac:spMkLst>
        </pc:spChg>
        <pc:picChg chg="add mod">
          <ac:chgData name="Rebecca Myles" userId="da50b72b-26a0-43c2-bef2-144a50fa3c76" providerId="ADAL" clId="{163E7DFE-A3E8-4483-B6BD-54A1E21DCFA3}" dt="2024-07-31T15:37:10.209" v="7258" actId="1076"/>
          <ac:picMkLst>
            <pc:docMk/>
            <pc:sldMk cId="1128926832" sldId="379"/>
            <ac:picMk id="4" creationId="{26DE5A50-8A81-0F82-ACFB-2C827E8FDE78}"/>
          </ac:picMkLst>
        </pc:picChg>
      </pc:sldChg>
      <pc:sldChg chg="addSp delSp modSp mod modAnim modNotesTx">
        <pc:chgData name="Rebecca Myles" userId="da50b72b-26a0-43c2-bef2-144a50fa3c76" providerId="ADAL" clId="{163E7DFE-A3E8-4483-B6BD-54A1E21DCFA3}" dt="2024-07-31T15:37:12.830" v="7259" actId="1076"/>
        <pc:sldMkLst>
          <pc:docMk/>
          <pc:sldMk cId="2057702208" sldId="380"/>
        </pc:sldMkLst>
        <pc:spChg chg="mod">
          <ac:chgData name="Rebecca Myles" userId="da50b72b-26a0-43c2-bef2-144a50fa3c76" providerId="ADAL" clId="{163E7DFE-A3E8-4483-B6BD-54A1E21DCFA3}" dt="2024-07-31T14:12:20.865" v="6543" actId="1076"/>
          <ac:spMkLst>
            <pc:docMk/>
            <pc:sldMk cId="2057702208" sldId="380"/>
            <ac:spMk id="4" creationId="{A2E92943-643A-B136-1011-EF47311E5EF9}"/>
          </ac:spMkLst>
        </pc:spChg>
        <pc:spChg chg="del">
          <ac:chgData name="Rebecca Myles" userId="da50b72b-26a0-43c2-bef2-144a50fa3c76" providerId="ADAL" clId="{163E7DFE-A3E8-4483-B6BD-54A1E21DCFA3}" dt="2024-07-31T14:12:22.655" v="6544" actId="21"/>
          <ac:spMkLst>
            <pc:docMk/>
            <pc:sldMk cId="2057702208" sldId="380"/>
            <ac:spMk id="5" creationId="{1FD7F2F0-6575-18C6-3B13-6BA4EA55205E}"/>
          </ac:spMkLst>
        </pc:spChg>
        <pc:spChg chg="mod">
          <ac:chgData name="Rebecca Myles" userId="da50b72b-26a0-43c2-bef2-144a50fa3c76" providerId="ADAL" clId="{163E7DFE-A3E8-4483-B6BD-54A1E21DCFA3}" dt="2024-07-31T14:12:35.625" v="6549" actId="20577"/>
          <ac:spMkLst>
            <pc:docMk/>
            <pc:sldMk cId="2057702208" sldId="380"/>
            <ac:spMk id="6" creationId="{30561BBC-E45D-9029-C15D-7F044D6BC177}"/>
          </ac:spMkLst>
        </pc:spChg>
        <pc:picChg chg="add mod">
          <ac:chgData name="Rebecca Myles" userId="da50b72b-26a0-43c2-bef2-144a50fa3c76" providerId="ADAL" clId="{163E7DFE-A3E8-4483-B6BD-54A1E21DCFA3}" dt="2024-07-31T15:37:12.830" v="7259" actId="1076"/>
          <ac:picMkLst>
            <pc:docMk/>
            <pc:sldMk cId="2057702208" sldId="380"/>
            <ac:picMk id="2" creationId="{C4E710F4-0648-B841-8C06-12C8BBB89D20}"/>
          </ac:picMkLst>
        </pc:picChg>
      </pc:sldChg>
      <pc:sldChg chg="modSp mod">
        <pc:chgData name="Rebecca Myles" userId="da50b72b-26a0-43c2-bef2-144a50fa3c76" providerId="ADAL" clId="{163E7DFE-A3E8-4483-B6BD-54A1E21DCFA3}" dt="2024-07-31T14:13:28.928" v="6559" actId="20577"/>
        <pc:sldMkLst>
          <pc:docMk/>
          <pc:sldMk cId="2549668497" sldId="381"/>
        </pc:sldMkLst>
        <pc:spChg chg="mod">
          <ac:chgData name="Rebecca Myles" userId="da50b72b-26a0-43c2-bef2-144a50fa3c76" providerId="ADAL" clId="{163E7DFE-A3E8-4483-B6BD-54A1E21DCFA3}" dt="2024-07-31T14:13:13.226" v="6553" actId="1076"/>
          <ac:spMkLst>
            <pc:docMk/>
            <pc:sldMk cId="2549668497" sldId="381"/>
            <ac:spMk id="4" creationId="{A2E92943-643A-B136-1011-EF47311E5EF9}"/>
          </ac:spMkLst>
        </pc:spChg>
        <pc:spChg chg="mod">
          <ac:chgData name="Rebecca Myles" userId="da50b72b-26a0-43c2-bef2-144a50fa3c76" providerId="ADAL" clId="{163E7DFE-A3E8-4483-B6BD-54A1E21DCFA3}" dt="2024-07-31T14:13:26.652" v="6558" actId="1076"/>
          <ac:spMkLst>
            <pc:docMk/>
            <pc:sldMk cId="2549668497" sldId="381"/>
            <ac:spMk id="5" creationId="{1FD7F2F0-6575-18C6-3B13-6BA4EA55205E}"/>
          </ac:spMkLst>
        </pc:spChg>
        <pc:spChg chg="mod">
          <ac:chgData name="Rebecca Myles" userId="da50b72b-26a0-43c2-bef2-144a50fa3c76" providerId="ADAL" clId="{163E7DFE-A3E8-4483-B6BD-54A1E21DCFA3}" dt="2024-07-31T14:13:28.928" v="6559" actId="20577"/>
          <ac:spMkLst>
            <pc:docMk/>
            <pc:sldMk cId="2549668497" sldId="381"/>
            <ac:spMk id="6" creationId="{30561BBC-E45D-9029-C15D-7F044D6BC177}"/>
          </ac:spMkLst>
        </pc:spChg>
      </pc:sldChg>
      <pc:sldChg chg="addSp delSp modSp mod">
        <pc:chgData name="Rebecca Myles" userId="da50b72b-26a0-43c2-bef2-144a50fa3c76" providerId="ADAL" clId="{163E7DFE-A3E8-4483-B6BD-54A1E21DCFA3}" dt="2024-07-31T17:49:30.408" v="7274" actId="1076"/>
        <pc:sldMkLst>
          <pc:docMk/>
          <pc:sldMk cId="1895522890" sldId="382"/>
        </pc:sldMkLst>
        <pc:spChg chg="mod">
          <ac:chgData name="Rebecca Myles" userId="da50b72b-26a0-43c2-bef2-144a50fa3c76" providerId="ADAL" clId="{163E7DFE-A3E8-4483-B6BD-54A1E21DCFA3}" dt="2024-07-31T17:48:52.624" v="7263" actId="1076"/>
          <ac:spMkLst>
            <pc:docMk/>
            <pc:sldMk cId="1895522890" sldId="382"/>
            <ac:spMk id="2" creationId="{64E8516D-214C-400B-6C9A-D19416BDC4DE}"/>
          </ac:spMkLst>
        </pc:spChg>
        <pc:spChg chg="del">
          <ac:chgData name="Rebecca Myles" userId="da50b72b-26a0-43c2-bef2-144a50fa3c76" providerId="ADAL" clId="{163E7DFE-A3E8-4483-B6BD-54A1E21DCFA3}" dt="2024-07-31T17:48:54.287" v="7264" actId="21"/>
          <ac:spMkLst>
            <pc:docMk/>
            <pc:sldMk cId="1895522890" sldId="382"/>
            <ac:spMk id="3" creationId="{DA396B34-9591-A1FE-6057-0F91B38F797F}"/>
          </ac:spMkLst>
        </pc:spChg>
        <pc:spChg chg="add mod">
          <ac:chgData name="Rebecca Myles" userId="da50b72b-26a0-43c2-bef2-144a50fa3c76" providerId="ADAL" clId="{163E7DFE-A3E8-4483-B6BD-54A1E21DCFA3}" dt="2024-07-31T17:49:30.408" v="7274" actId="1076"/>
          <ac:spMkLst>
            <pc:docMk/>
            <pc:sldMk cId="1895522890" sldId="382"/>
            <ac:spMk id="4" creationId="{3E0D90C2-822A-FB76-9B07-2940D4FC1198}"/>
          </ac:spMkLst>
        </pc:spChg>
        <pc:spChg chg="mod">
          <ac:chgData name="Rebecca Myles" userId="da50b72b-26a0-43c2-bef2-144a50fa3c76" providerId="ADAL" clId="{163E7DFE-A3E8-4483-B6BD-54A1E21DCFA3}" dt="2024-07-31T17:48:56.234" v="7265" actId="20577"/>
          <ac:spMkLst>
            <pc:docMk/>
            <pc:sldMk cId="1895522890" sldId="382"/>
            <ac:spMk id="7" creationId="{C95A0DD8-CB1D-6A4E-F4F3-8D3D46135786}"/>
          </ac:spMkLst>
        </pc:spChg>
      </pc:sldChg>
      <pc:sldMasterChg chg="del delSldLayout">
        <pc:chgData name="Rebecca Myles" userId="da50b72b-26a0-43c2-bef2-144a50fa3c76" providerId="ADAL" clId="{163E7DFE-A3E8-4483-B6BD-54A1E21DCFA3}" dt="2024-07-31T17:49:33.423" v="7275" actId="2696"/>
        <pc:sldMasterMkLst>
          <pc:docMk/>
          <pc:sldMasterMk cId="2768890922" sldId="2147483648"/>
        </pc:sldMasterMkLst>
        <pc:sldLayoutChg chg="del">
          <pc:chgData name="Rebecca Myles" userId="da50b72b-26a0-43c2-bef2-144a50fa3c76" providerId="ADAL" clId="{163E7DFE-A3E8-4483-B6BD-54A1E21DCFA3}" dt="2024-07-31T17:49:33.423" v="7275" actId="2696"/>
          <pc:sldLayoutMkLst>
            <pc:docMk/>
            <pc:sldMasterMk cId="2768890922" sldId="2147483648"/>
            <pc:sldLayoutMk cId="3914185149" sldId="2147483649"/>
          </pc:sldLayoutMkLst>
        </pc:sldLayoutChg>
        <pc:sldLayoutChg chg="del">
          <pc:chgData name="Rebecca Myles" userId="da50b72b-26a0-43c2-bef2-144a50fa3c76" providerId="ADAL" clId="{163E7DFE-A3E8-4483-B6BD-54A1E21DCFA3}" dt="2024-07-31T17:49:33.423" v="7275" actId="2696"/>
          <pc:sldLayoutMkLst>
            <pc:docMk/>
            <pc:sldMasterMk cId="2768890922" sldId="2147483648"/>
            <pc:sldLayoutMk cId="226582290" sldId="2147483650"/>
          </pc:sldLayoutMkLst>
        </pc:sldLayoutChg>
        <pc:sldLayoutChg chg="del">
          <pc:chgData name="Rebecca Myles" userId="da50b72b-26a0-43c2-bef2-144a50fa3c76" providerId="ADAL" clId="{163E7DFE-A3E8-4483-B6BD-54A1E21DCFA3}" dt="2024-07-31T17:49:33.423" v="7275" actId="2696"/>
          <pc:sldLayoutMkLst>
            <pc:docMk/>
            <pc:sldMasterMk cId="2768890922" sldId="2147483648"/>
            <pc:sldLayoutMk cId="3620872869" sldId="2147483651"/>
          </pc:sldLayoutMkLst>
        </pc:sldLayoutChg>
        <pc:sldLayoutChg chg="del">
          <pc:chgData name="Rebecca Myles" userId="da50b72b-26a0-43c2-bef2-144a50fa3c76" providerId="ADAL" clId="{163E7DFE-A3E8-4483-B6BD-54A1E21DCFA3}" dt="2024-07-31T17:49:33.423" v="7275" actId="2696"/>
          <pc:sldLayoutMkLst>
            <pc:docMk/>
            <pc:sldMasterMk cId="2768890922" sldId="2147483648"/>
            <pc:sldLayoutMk cId="2665964679" sldId="2147483652"/>
          </pc:sldLayoutMkLst>
        </pc:sldLayoutChg>
        <pc:sldLayoutChg chg="del">
          <pc:chgData name="Rebecca Myles" userId="da50b72b-26a0-43c2-bef2-144a50fa3c76" providerId="ADAL" clId="{163E7DFE-A3E8-4483-B6BD-54A1E21DCFA3}" dt="2024-07-31T17:49:33.423" v="7275" actId="2696"/>
          <pc:sldLayoutMkLst>
            <pc:docMk/>
            <pc:sldMasterMk cId="2768890922" sldId="2147483648"/>
            <pc:sldLayoutMk cId="2608613390" sldId="2147483653"/>
          </pc:sldLayoutMkLst>
        </pc:sldLayoutChg>
        <pc:sldLayoutChg chg="del">
          <pc:chgData name="Rebecca Myles" userId="da50b72b-26a0-43c2-bef2-144a50fa3c76" providerId="ADAL" clId="{163E7DFE-A3E8-4483-B6BD-54A1E21DCFA3}" dt="2024-07-31T17:49:33.423" v="7275" actId="2696"/>
          <pc:sldLayoutMkLst>
            <pc:docMk/>
            <pc:sldMasterMk cId="2768890922" sldId="2147483648"/>
            <pc:sldLayoutMk cId="2198186647" sldId="2147483654"/>
          </pc:sldLayoutMkLst>
        </pc:sldLayoutChg>
        <pc:sldLayoutChg chg="del">
          <pc:chgData name="Rebecca Myles" userId="da50b72b-26a0-43c2-bef2-144a50fa3c76" providerId="ADAL" clId="{163E7DFE-A3E8-4483-B6BD-54A1E21DCFA3}" dt="2024-07-31T17:49:33.423" v="7275" actId="2696"/>
          <pc:sldLayoutMkLst>
            <pc:docMk/>
            <pc:sldMasterMk cId="2768890922" sldId="2147483648"/>
            <pc:sldLayoutMk cId="2308759542" sldId="2147483655"/>
          </pc:sldLayoutMkLst>
        </pc:sldLayoutChg>
        <pc:sldLayoutChg chg="del">
          <pc:chgData name="Rebecca Myles" userId="da50b72b-26a0-43c2-bef2-144a50fa3c76" providerId="ADAL" clId="{163E7DFE-A3E8-4483-B6BD-54A1E21DCFA3}" dt="2024-07-31T17:49:33.423" v="7275" actId="2696"/>
          <pc:sldLayoutMkLst>
            <pc:docMk/>
            <pc:sldMasterMk cId="2768890922" sldId="2147483648"/>
            <pc:sldLayoutMk cId="2305355040" sldId="2147483656"/>
          </pc:sldLayoutMkLst>
        </pc:sldLayoutChg>
        <pc:sldLayoutChg chg="del">
          <pc:chgData name="Rebecca Myles" userId="da50b72b-26a0-43c2-bef2-144a50fa3c76" providerId="ADAL" clId="{163E7DFE-A3E8-4483-B6BD-54A1E21DCFA3}" dt="2024-07-31T17:49:33.423" v="7275" actId="2696"/>
          <pc:sldLayoutMkLst>
            <pc:docMk/>
            <pc:sldMasterMk cId="2768890922" sldId="2147483648"/>
            <pc:sldLayoutMk cId="2094844032" sldId="2147483657"/>
          </pc:sldLayoutMkLst>
        </pc:sldLayoutChg>
        <pc:sldLayoutChg chg="del">
          <pc:chgData name="Rebecca Myles" userId="da50b72b-26a0-43c2-bef2-144a50fa3c76" providerId="ADAL" clId="{163E7DFE-A3E8-4483-B6BD-54A1E21DCFA3}" dt="2024-07-31T17:49:33.423" v="7275" actId="2696"/>
          <pc:sldLayoutMkLst>
            <pc:docMk/>
            <pc:sldMasterMk cId="2768890922" sldId="2147483648"/>
            <pc:sldLayoutMk cId="307685905" sldId="2147483658"/>
          </pc:sldLayoutMkLst>
        </pc:sldLayoutChg>
        <pc:sldLayoutChg chg="del">
          <pc:chgData name="Rebecca Myles" userId="da50b72b-26a0-43c2-bef2-144a50fa3c76" providerId="ADAL" clId="{163E7DFE-A3E8-4483-B6BD-54A1E21DCFA3}" dt="2024-07-31T17:49:33.423" v="7275" actId="2696"/>
          <pc:sldLayoutMkLst>
            <pc:docMk/>
            <pc:sldMasterMk cId="2768890922" sldId="2147483648"/>
            <pc:sldLayoutMk cId="3312559652" sldId="2147483659"/>
          </pc:sldLayoutMkLst>
        </pc:sldLayoutChg>
      </pc:sldMasterChg>
    </pc:docChg>
  </pc:docChgLst>
  <pc:docChgLst>
    <pc:chgData name="Jeffrey Yao" userId="S::jyao@dukeofed.org::458ccdd2-401f-4d91-b451-36edb8812165" providerId="AD" clId="Web-{56A20136-F4E2-2904-5135-DFC209E5ACD9}"/>
    <pc:docChg chg="modSld">
      <pc:chgData name="Jeffrey Yao" userId="S::jyao@dukeofed.org::458ccdd2-401f-4d91-b451-36edb8812165" providerId="AD" clId="Web-{56A20136-F4E2-2904-5135-DFC209E5ACD9}" dt="2024-05-31T21:11:04.751" v="30" actId="20577"/>
      <pc:docMkLst>
        <pc:docMk/>
      </pc:docMkLst>
      <pc:sldChg chg="modSp modCm">
        <pc:chgData name="Jeffrey Yao" userId="S::jyao@dukeofed.org::458ccdd2-401f-4d91-b451-36edb8812165" providerId="AD" clId="Web-{56A20136-F4E2-2904-5135-DFC209E5ACD9}" dt="2024-05-31T21:11:04.751" v="30" actId="20577"/>
        <pc:sldMkLst>
          <pc:docMk/>
          <pc:sldMk cId="4041392173" sldId="355"/>
        </pc:sldMkLst>
        <pc:spChg chg="mod">
          <ac:chgData name="Jeffrey Yao" userId="S::jyao@dukeofed.org::458ccdd2-401f-4d91-b451-36edb8812165" providerId="AD" clId="Web-{56A20136-F4E2-2904-5135-DFC209E5ACD9}" dt="2024-05-31T21:11:04.751" v="30" actId="20577"/>
          <ac:spMkLst>
            <pc:docMk/>
            <pc:sldMk cId="4041392173" sldId="355"/>
            <ac:spMk id="2" creationId="{248342ED-D084-2AB9-B911-386488ABE531}"/>
          </ac:spMkLst>
        </pc:spChg>
        <pc:extLst>
          <p:ext xmlns:p="http://schemas.openxmlformats.org/presentationml/2006/main" uri="{D6D511B9-2390-475A-947B-AFAB55BFBCF1}">
            <pc226:cmChg xmlns:pc226="http://schemas.microsoft.com/office/powerpoint/2022/06/main/command" chg="mod">
              <pc226:chgData name="Jeffrey Yao" userId="S::jyao@dukeofed.org::458ccdd2-401f-4d91-b451-36edb8812165" providerId="AD" clId="Web-{56A20136-F4E2-2904-5135-DFC209E5ACD9}" dt="2024-05-31T21:10:35.438" v="29" actId="20577"/>
              <pc2:cmMkLst xmlns:pc2="http://schemas.microsoft.com/office/powerpoint/2019/9/main/command">
                <pc:docMk/>
                <pc:sldMk cId="4041392173" sldId="355"/>
                <pc2:cmMk id="{0D9C8F12-F013-4CE1-8409-66E6BF43AA03}"/>
              </pc2:cmMkLst>
            </pc226:cmChg>
          </p:ext>
        </pc:extLst>
      </pc:sldChg>
    </pc:docChg>
  </pc:docChgLst>
  <pc:docChgLst>
    <pc:chgData name="Vicky Buteau" userId="18d96e33-f207-49c6-a130-54e2e604c2db" providerId="ADAL" clId="{D439B1A9-4BFF-4398-8543-06ADABE22870}"/>
    <pc:docChg chg="undo custSel modSld">
      <pc:chgData name="Vicky Buteau" userId="18d96e33-f207-49c6-a130-54e2e604c2db" providerId="ADAL" clId="{D439B1A9-4BFF-4398-8543-06ADABE22870}" dt="2024-08-28T14:28:48.072" v="1147" actId="14100"/>
      <pc:docMkLst>
        <pc:docMk/>
      </pc:docMkLst>
      <pc:sldChg chg="modNotesTx">
        <pc:chgData name="Vicky Buteau" userId="18d96e33-f207-49c6-a130-54e2e604c2db" providerId="ADAL" clId="{D439B1A9-4BFF-4398-8543-06ADABE22870}" dt="2024-08-26T23:41:18.252" v="78" actId="20577"/>
        <pc:sldMkLst>
          <pc:docMk/>
          <pc:sldMk cId="22717998" sldId="256"/>
        </pc:sldMkLst>
      </pc:sldChg>
      <pc:sldChg chg="modSp mod">
        <pc:chgData name="Vicky Buteau" userId="18d96e33-f207-49c6-a130-54e2e604c2db" providerId="ADAL" clId="{D439B1A9-4BFF-4398-8543-06ADABE22870}" dt="2024-08-27T00:26:26.663" v="1138" actId="20577"/>
        <pc:sldMkLst>
          <pc:docMk/>
          <pc:sldMk cId="2103458954" sldId="257"/>
        </pc:sldMkLst>
        <pc:spChg chg="mod">
          <ac:chgData name="Vicky Buteau" userId="18d96e33-f207-49c6-a130-54e2e604c2db" providerId="ADAL" clId="{D439B1A9-4BFF-4398-8543-06ADABE22870}" dt="2024-08-27T00:26:26.663" v="1138" actId="20577"/>
          <ac:spMkLst>
            <pc:docMk/>
            <pc:sldMk cId="2103458954" sldId="257"/>
            <ac:spMk id="4" creationId="{C20CFC2B-5ADB-32E4-D8AD-5AE640EC5233}"/>
          </ac:spMkLst>
        </pc:spChg>
        <pc:spChg chg="mod">
          <ac:chgData name="Vicky Buteau" userId="18d96e33-f207-49c6-a130-54e2e604c2db" providerId="ADAL" clId="{D439B1A9-4BFF-4398-8543-06ADABE22870}" dt="2024-08-27T00:25:19.725" v="1096" actId="1076"/>
          <ac:spMkLst>
            <pc:docMk/>
            <pc:sldMk cId="2103458954" sldId="257"/>
            <ac:spMk id="14" creationId="{7A5245AF-9BBB-0AFA-CC0A-4C83465BDFE4}"/>
          </ac:spMkLst>
        </pc:spChg>
      </pc:sldChg>
      <pc:sldChg chg="modSp mod">
        <pc:chgData name="Vicky Buteau" userId="18d96e33-f207-49c6-a130-54e2e604c2db" providerId="ADAL" clId="{D439B1A9-4BFF-4398-8543-06ADABE22870}" dt="2024-08-26T23:41:37.066" v="79" actId="20577"/>
        <pc:sldMkLst>
          <pc:docMk/>
          <pc:sldMk cId="1476166822" sldId="259"/>
        </pc:sldMkLst>
        <pc:spChg chg="mod">
          <ac:chgData name="Vicky Buteau" userId="18d96e33-f207-49c6-a130-54e2e604c2db" providerId="ADAL" clId="{D439B1A9-4BFF-4398-8543-06ADABE22870}" dt="2024-08-26T23:41:37.066" v="79" actId="20577"/>
          <ac:spMkLst>
            <pc:docMk/>
            <pc:sldMk cId="1476166822" sldId="259"/>
            <ac:spMk id="5" creationId="{1FD7F2F0-6575-18C6-3B13-6BA4EA55205E}"/>
          </ac:spMkLst>
        </pc:spChg>
      </pc:sldChg>
      <pc:sldChg chg="modSp mod modNotesTx">
        <pc:chgData name="Vicky Buteau" userId="18d96e33-f207-49c6-a130-54e2e604c2db" providerId="ADAL" clId="{D439B1A9-4BFF-4398-8543-06ADABE22870}" dt="2024-08-27T00:04:48.159" v="612" actId="20577"/>
        <pc:sldMkLst>
          <pc:docMk/>
          <pc:sldMk cId="2286709157" sldId="260"/>
        </pc:sldMkLst>
        <pc:spChg chg="mod">
          <ac:chgData name="Vicky Buteau" userId="18d96e33-f207-49c6-a130-54e2e604c2db" providerId="ADAL" clId="{D439B1A9-4BFF-4398-8543-06ADABE22870}" dt="2024-08-27T00:01:45.960" v="530" actId="1076"/>
          <ac:spMkLst>
            <pc:docMk/>
            <pc:sldMk cId="2286709157" sldId="260"/>
            <ac:spMk id="2" creationId="{A231A712-34E2-4B9A-00ED-155591AB698A}"/>
          </ac:spMkLst>
        </pc:spChg>
        <pc:spChg chg="mod">
          <ac:chgData name="Vicky Buteau" userId="18d96e33-f207-49c6-a130-54e2e604c2db" providerId="ADAL" clId="{D439B1A9-4BFF-4398-8543-06ADABE22870}" dt="2024-08-27T00:02:52.637" v="560" actId="20577"/>
          <ac:spMkLst>
            <pc:docMk/>
            <pc:sldMk cId="2286709157" sldId="260"/>
            <ac:spMk id="7" creationId="{AA7406F2-C5F0-6E53-322D-BBA210745826}"/>
          </ac:spMkLst>
        </pc:spChg>
      </pc:sldChg>
      <pc:sldChg chg="modSp mod modNotesTx">
        <pc:chgData name="Vicky Buteau" userId="18d96e33-f207-49c6-a130-54e2e604c2db" providerId="ADAL" clId="{D439B1A9-4BFF-4398-8543-06ADABE22870}" dt="2024-08-26T23:46:18.022" v="158"/>
        <pc:sldMkLst>
          <pc:docMk/>
          <pc:sldMk cId="752274639" sldId="261"/>
        </pc:sldMkLst>
        <pc:spChg chg="mod">
          <ac:chgData name="Vicky Buteau" userId="18d96e33-f207-49c6-a130-54e2e604c2db" providerId="ADAL" clId="{D439B1A9-4BFF-4398-8543-06ADABE22870}" dt="2024-08-26T23:42:10.722" v="82" actId="20577"/>
          <ac:spMkLst>
            <pc:docMk/>
            <pc:sldMk cId="752274639" sldId="261"/>
            <ac:spMk id="2" creationId="{A231A712-34E2-4B9A-00ED-155591AB698A}"/>
          </ac:spMkLst>
        </pc:spChg>
        <pc:spChg chg="mod">
          <ac:chgData name="Vicky Buteau" userId="18d96e33-f207-49c6-a130-54e2e604c2db" providerId="ADAL" clId="{D439B1A9-4BFF-4398-8543-06ADABE22870}" dt="2024-08-26T23:44:18.322" v="136" actId="14100"/>
          <ac:spMkLst>
            <pc:docMk/>
            <pc:sldMk cId="752274639" sldId="261"/>
            <ac:spMk id="11" creationId="{2769CEED-B9CB-3820-C685-A02BE5826D4A}"/>
          </ac:spMkLst>
        </pc:spChg>
        <pc:picChg chg="mod">
          <ac:chgData name="Vicky Buteau" userId="18d96e33-f207-49c6-a130-54e2e604c2db" providerId="ADAL" clId="{D439B1A9-4BFF-4398-8543-06ADABE22870}" dt="2024-08-26T23:44:57.453" v="142" actId="1076"/>
          <ac:picMkLst>
            <pc:docMk/>
            <pc:sldMk cId="752274639" sldId="261"/>
            <ac:picMk id="12" creationId="{83DA657C-A6F8-3480-A192-F3E1AC7AD712}"/>
          </ac:picMkLst>
        </pc:picChg>
      </pc:sldChg>
      <pc:sldChg chg="addSp delSp modSp mod modNotesTx">
        <pc:chgData name="Vicky Buteau" userId="18d96e33-f207-49c6-a130-54e2e604c2db" providerId="ADAL" clId="{D439B1A9-4BFF-4398-8543-06ADABE22870}" dt="2024-08-27T00:30:35.960" v="1144" actId="14100"/>
        <pc:sldMkLst>
          <pc:docMk/>
          <pc:sldMk cId="3147384780" sldId="263"/>
        </pc:sldMkLst>
        <pc:spChg chg="mod">
          <ac:chgData name="Vicky Buteau" userId="18d96e33-f207-49c6-a130-54e2e604c2db" providerId="ADAL" clId="{D439B1A9-4BFF-4398-8543-06ADABE22870}" dt="2024-08-27T00:20:05.865" v="980" actId="20577"/>
          <ac:spMkLst>
            <pc:docMk/>
            <pc:sldMk cId="3147384780" sldId="263"/>
            <ac:spMk id="2" creationId="{E8821560-8F28-EA17-698A-E7963BFAC748}"/>
          </ac:spMkLst>
        </pc:spChg>
        <pc:spChg chg="mod">
          <ac:chgData name="Vicky Buteau" userId="18d96e33-f207-49c6-a130-54e2e604c2db" providerId="ADAL" clId="{D439B1A9-4BFF-4398-8543-06ADABE22870}" dt="2024-08-27T00:18:48.232" v="952" actId="255"/>
          <ac:spMkLst>
            <pc:docMk/>
            <pc:sldMk cId="3147384780" sldId="263"/>
            <ac:spMk id="4" creationId="{A2E92943-643A-B136-1011-EF47311E5EF9}"/>
          </ac:spMkLst>
        </pc:spChg>
        <pc:picChg chg="del mod">
          <ac:chgData name="Vicky Buteau" userId="18d96e33-f207-49c6-a130-54e2e604c2db" providerId="ADAL" clId="{D439B1A9-4BFF-4398-8543-06ADABE22870}" dt="2024-08-27T00:30:24.869" v="1139" actId="478"/>
          <ac:picMkLst>
            <pc:docMk/>
            <pc:sldMk cId="3147384780" sldId="263"/>
            <ac:picMk id="3" creationId="{856E234B-D267-8463-B0AC-AC4C2B9EEC1D}"/>
          </ac:picMkLst>
        </pc:picChg>
        <pc:picChg chg="add mod">
          <ac:chgData name="Vicky Buteau" userId="18d96e33-f207-49c6-a130-54e2e604c2db" providerId="ADAL" clId="{D439B1A9-4BFF-4398-8543-06ADABE22870}" dt="2024-08-27T00:30:35.960" v="1144" actId="14100"/>
          <ac:picMkLst>
            <pc:docMk/>
            <pc:sldMk cId="3147384780" sldId="263"/>
            <ac:picMk id="7" creationId="{3C2F48E6-4A83-03D6-EBD1-428AA538C655}"/>
          </ac:picMkLst>
        </pc:picChg>
      </pc:sldChg>
      <pc:sldChg chg="modSp mod modNotesTx">
        <pc:chgData name="Vicky Buteau" userId="18d96e33-f207-49c6-a130-54e2e604c2db" providerId="ADAL" clId="{D439B1A9-4BFF-4398-8543-06ADABE22870}" dt="2024-08-26T23:54:51.193" v="390" actId="20577"/>
        <pc:sldMkLst>
          <pc:docMk/>
          <pc:sldMk cId="777029420" sldId="264"/>
        </pc:sldMkLst>
        <pc:spChg chg="mod">
          <ac:chgData name="Vicky Buteau" userId="18d96e33-f207-49c6-a130-54e2e604c2db" providerId="ADAL" clId="{D439B1A9-4BFF-4398-8543-06ADABE22870}" dt="2024-08-26T23:53:44.379" v="327" actId="14100"/>
          <ac:spMkLst>
            <pc:docMk/>
            <pc:sldMk cId="777029420" sldId="264"/>
            <ac:spMk id="11" creationId="{82E47B99-5042-6112-E8D9-F666638ED910}"/>
          </ac:spMkLst>
        </pc:spChg>
      </pc:sldChg>
      <pc:sldChg chg="modSp mod modNotesTx">
        <pc:chgData name="Vicky Buteau" userId="18d96e33-f207-49c6-a130-54e2e604c2db" providerId="ADAL" clId="{D439B1A9-4BFF-4398-8543-06ADABE22870}" dt="2024-08-28T14:28:33.156" v="1146" actId="20577"/>
        <pc:sldMkLst>
          <pc:docMk/>
          <pc:sldMk cId="2645349107" sldId="265"/>
        </pc:sldMkLst>
        <pc:spChg chg="mod">
          <ac:chgData name="Vicky Buteau" userId="18d96e33-f207-49c6-a130-54e2e604c2db" providerId="ADAL" clId="{D439B1A9-4BFF-4398-8543-06ADABE22870}" dt="2024-08-28T14:28:33.156" v="1146" actId="20577"/>
          <ac:spMkLst>
            <pc:docMk/>
            <pc:sldMk cId="2645349107" sldId="265"/>
            <ac:spMk id="2" creationId="{A231A712-34E2-4B9A-00ED-155591AB698A}"/>
          </ac:spMkLst>
        </pc:spChg>
        <pc:spChg chg="mod">
          <ac:chgData name="Vicky Buteau" userId="18d96e33-f207-49c6-a130-54e2e604c2db" providerId="ADAL" clId="{D439B1A9-4BFF-4398-8543-06ADABE22870}" dt="2024-08-26T23:51:15.276" v="254" actId="20577"/>
          <ac:spMkLst>
            <pc:docMk/>
            <pc:sldMk cId="2645349107" sldId="265"/>
            <ac:spMk id="4" creationId="{54D34337-674B-D79B-A05F-2B80537DD51E}"/>
          </ac:spMkLst>
        </pc:spChg>
        <pc:picChg chg="mod">
          <ac:chgData name="Vicky Buteau" userId="18d96e33-f207-49c6-a130-54e2e604c2db" providerId="ADAL" clId="{D439B1A9-4BFF-4398-8543-06ADABE22870}" dt="2024-08-26T23:47:59.440" v="163" actId="14100"/>
          <ac:picMkLst>
            <pc:docMk/>
            <pc:sldMk cId="2645349107" sldId="265"/>
            <ac:picMk id="10" creationId="{AADC1595-CC16-0A40-672E-3C9F2DF098F0}"/>
          </ac:picMkLst>
        </pc:picChg>
      </pc:sldChg>
      <pc:sldChg chg="modSp mod modNotesTx">
        <pc:chgData name="Vicky Buteau" userId="18d96e33-f207-49c6-a130-54e2e604c2db" providerId="ADAL" clId="{D439B1A9-4BFF-4398-8543-06ADABE22870}" dt="2024-08-28T14:28:48.072" v="1147" actId="14100"/>
        <pc:sldMkLst>
          <pc:docMk/>
          <pc:sldMk cId="260951098" sldId="267"/>
        </pc:sldMkLst>
        <pc:spChg chg="mod">
          <ac:chgData name="Vicky Buteau" userId="18d96e33-f207-49c6-a130-54e2e604c2db" providerId="ADAL" clId="{D439B1A9-4BFF-4398-8543-06ADABE22870}" dt="2024-08-27T00:01:15.029" v="525" actId="1076"/>
          <ac:spMkLst>
            <pc:docMk/>
            <pc:sldMk cId="260951098" sldId="267"/>
            <ac:spMk id="2" creationId="{E92C3706-AD86-976F-EA43-BC1C0E69B46B}"/>
          </ac:spMkLst>
        </pc:spChg>
        <pc:spChg chg="mod">
          <ac:chgData name="Vicky Buteau" userId="18d96e33-f207-49c6-a130-54e2e604c2db" providerId="ADAL" clId="{D439B1A9-4BFF-4398-8543-06ADABE22870}" dt="2024-08-28T14:28:48.072" v="1147" actId="14100"/>
          <ac:spMkLst>
            <pc:docMk/>
            <pc:sldMk cId="260951098" sldId="267"/>
            <ac:spMk id="4" creationId="{A2E92943-643A-B136-1011-EF47311E5EF9}"/>
          </ac:spMkLst>
        </pc:spChg>
        <pc:picChg chg="mod">
          <ac:chgData name="Vicky Buteau" userId="18d96e33-f207-49c6-a130-54e2e604c2db" providerId="ADAL" clId="{D439B1A9-4BFF-4398-8543-06ADABE22870}" dt="2024-08-26T23:59:56.231" v="506" actId="1076"/>
          <ac:picMkLst>
            <pc:docMk/>
            <pc:sldMk cId="260951098" sldId="267"/>
            <ac:picMk id="3" creationId="{620ED591-2346-9FC9-3013-02D15B428714}"/>
          </ac:picMkLst>
        </pc:picChg>
      </pc:sldChg>
      <pc:sldChg chg="modNotesTx">
        <pc:chgData name="Vicky Buteau" userId="18d96e33-f207-49c6-a130-54e2e604c2db" providerId="ADAL" clId="{D439B1A9-4BFF-4398-8543-06ADABE22870}" dt="2024-08-27T00:15:22.889" v="881" actId="20577"/>
        <pc:sldMkLst>
          <pc:docMk/>
          <pc:sldMk cId="521084608" sldId="268"/>
        </pc:sldMkLst>
      </pc:sldChg>
      <pc:sldChg chg="modSp mod modNotesTx">
        <pc:chgData name="Vicky Buteau" userId="18d96e33-f207-49c6-a130-54e2e604c2db" providerId="ADAL" clId="{D439B1A9-4BFF-4398-8543-06ADABE22870}" dt="2024-08-27T00:06:19.522" v="660" actId="6549"/>
        <pc:sldMkLst>
          <pc:docMk/>
          <pc:sldMk cId="3982722075" sldId="269"/>
        </pc:sldMkLst>
        <pc:spChg chg="mod">
          <ac:chgData name="Vicky Buteau" userId="18d96e33-f207-49c6-a130-54e2e604c2db" providerId="ADAL" clId="{D439B1A9-4BFF-4398-8543-06ADABE22870}" dt="2024-08-27T00:05:18.343" v="616" actId="1076"/>
          <ac:spMkLst>
            <pc:docMk/>
            <pc:sldMk cId="3982722075" sldId="269"/>
            <ac:spMk id="2" creationId="{A231A712-34E2-4B9A-00ED-155591AB698A}"/>
          </ac:spMkLst>
        </pc:spChg>
        <pc:spChg chg="mod">
          <ac:chgData name="Vicky Buteau" userId="18d96e33-f207-49c6-a130-54e2e604c2db" providerId="ADAL" clId="{D439B1A9-4BFF-4398-8543-06ADABE22870}" dt="2024-08-27T00:05:41.252" v="632" actId="20577"/>
          <ac:spMkLst>
            <pc:docMk/>
            <pc:sldMk cId="3982722075" sldId="269"/>
            <ac:spMk id="4" creationId="{472B01D6-529B-A471-7A04-0C998BF1E746}"/>
          </ac:spMkLst>
        </pc:spChg>
      </pc:sldChg>
      <pc:sldChg chg="modSp mod modNotesTx">
        <pc:chgData name="Vicky Buteau" userId="18d96e33-f207-49c6-a130-54e2e604c2db" providerId="ADAL" clId="{D439B1A9-4BFF-4398-8543-06ADABE22870}" dt="2024-08-27T00:08:03.893" v="707" actId="6549"/>
        <pc:sldMkLst>
          <pc:docMk/>
          <pc:sldMk cId="2245330632" sldId="270"/>
        </pc:sldMkLst>
        <pc:spChg chg="mod">
          <ac:chgData name="Vicky Buteau" userId="18d96e33-f207-49c6-a130-54e2e604c2db" providerId="ADAL" clId="{D439B1A9-4BFF-4398-8543-06ADABE22870}" dt="2024-08-27T00:06:43.542" v="664" actId="27636"/>
          <ac:spMkLst>
            <pc:docMk/>
            <pc:sldMk cId="2245330632" sldId="270"/>
            <ac:spMk id="2" creationId="{A231A712-34E2-4B9A-00ED-155591AB698A}"/>
          </ac:spMkLst>
        </pc:spChg>
        <pc:spChg chg="mod">
          <ac:chgData name="Vicky Buteau" userId="18d96e33-f207-49c6-a130-54e2e604c2db" providerId="ADAL" clId="{D439B1A9-4BFF-4398-8543-06ADABE22870}" dt="2024-08-27T00:07:14.127" v="685" actId="20577"/>
          <ac:spMkLst>
            <pc:docMk/>
            <pc:sldMk cId="2245330632" sldId="270"/>
            <ac:spMk id="4" creationId="{08C7D668-3A31-A887-1DAA-DEFCB0F21EBF}"/>
          </ac:spMkLst>
        </pc:spChg>
      </pc:sldChg>
      <pc:sldChg chg="modSp mod modNotesTx">
        <pc:chgData name="Vicky Buteau" userId="18d96e33-f207-49c6-a130-54e2e604c2db" providerId="ADAL" clId="{D439B1A9-4BFF-4398-8543-06ADABE22870}" dt="2024-08-27T00:09:51.278" v="719"/>
        <pc:sldMkLst>
          <pc:docMk/>
          <pc:sldMk cId="4066747474" sldId="373"/>
        </pc:sldMkLst>
        <pc:spChg chg="mod">
          <ac:chgData name="Vicky Buteau" userId="18d96e33-f207-49c6-a130-54e2e604c2db" providerId="ADAL" clId="{D439B1A9-4BFF-4398-8543-06ADABE22870}" dt="2024-08-27T00:08:35.024" v="710" actId="1076"/>
          <ac:spMkLst>
            <pc:docMk/>
            <pc:sldMk cId="4066747474" sldId="373"/>
            <ac:spMk id="2" creationId="{A231A712-34E2-4B9A-00ED-155591AB698A}"/>
          </ac:spMkLst>
        </pc:spChg>
        <pc:spChg chg="mod">
          <ac:chgData name="Vicky Buteau" userId="18d96e33-f207-49c6-a130-54e2e604c2db" providerId="ADAL" clId="{D439B1A9-4BFF-4398-8543-06ADABE22870}" dt="2024-08-27T00:09:26.475" v="718" actId="20577"/>
          <ac:spMkLst>
            <pc:docMk/>
            <pc:sldMk cId="4066747474" sldId="373"/>
            <ac:spMk id="4" creationId="{A731FEEB-495F-5239-0ABC-B5943F335419}"/>
          </ac:spMkLst>
        </pc:spChg>
      </pc:sldChg>
      <pc:sldChg chg="modSp mod modNotesTx">
        <pc:chgData name="Vicky Buteau" userId="18d96e33-f207-49c6-a130-54e2e604c2db" providerId="ADAL" clId="{D439B1A9-4BFF-4398-8543-06ADABE22870}" dt="2024-08-27T00:12:53.310" v="826" actId="20577"/>
        <pc:sldMkLst>
          <pc:docMk/>
          <pc:sldMk cId="730183796" sldId="374"/>
        </pc:sldMkLst>
        <pc:spChg chg="mod">
          <ac:chgData name="Vicky Buteau" userId="18d96e33-f207-49c6-a130-54e2e604c2db" providerId="ADAL" clId="{D439B1A9-4BFF-4398-8543-06ADABE22870}" dt="2024-08-27T00:10:16.496" v="731" actId="20577"/>
          <ac:spMkLst>
            <pc:docMk/>
            <pc:sldMk cId="730183796" sldId="374"/>
            <ac:spMk id="2" creationId="{A231A712-34E2-4B9A-00ED-155591AB698A}"/>
          </ac:spMkLst>
        </pc:spChg>
        <pc:spChg chg="mod">
          <ac:chgData name="Vicky Buteau" userId="18d96e33-f207-49c6-a130-54e2e604c2db" providerId="ADAL" clId="{D439B1A9-4BFF-4398-8543-06ADABE22870}" dt="2024-08-27T00:11:50.129" v="781" actId="1076"/>
          <ac:spMkLst>
            <pc:docMk/>
            <pc:sldMk cId="730183796" sldId="374"/>
            <ac:spMk id="4" creationId="{E9B004F3-235C-6AE4-9125-E784284FE8CF}"/>
          </ac:spMkLst>
        </pc:spChg>
      </pc:sldChg>
      <pc:sldChg chg="modSp mod modNotesTx">
        <pc:chgData name="Vicky Buteau" userId="18d96e33-f207-49c6-a130-54e2e604c2db" providerId="ADAL" clId="{D439B1A9-4BFF-4398-8543-06ADABE22870}" dt="2024-08-27T00:14:38.015" v="880" actId="20577"/>
        <pc:sldMkLst>
          <pc:docMk/>
          <pc:sldMk cId="740972142" sldId="375"/>
        </pc:sldMkLst>
        <pc:spChg chg="mod">
          <ac:chgData name="Vicky Buteau" userId="18d96e33-f207-49c6-a130-54e2e604c2db" providerId="ADAL" clId="{D439B1A9-4BFF-4398-8543-06ADABE22870}" dt="2024-08-27T00:13:19.199" v="841" actId="20577"/>
          <ac:spMkLst>
            <pc:docMk/>
            <pc:sldMk cId="740972142" sldId="375"/>
            <ac:spMk id="2" creationId="{A231A712-34E2-4B9A-00ED-155591AB698A}"/>
          </ac:spMkLst>
        </pc:spChg>
        <pc:spChg chg="mod">
          <ac:chgData name="Vicky Buteau" userId="18d96e33-f207-49c6-a130-54e2e604c2db" providerId="ADAL" clId="{D439B1A9-4BFF-4398-8543-06ADABE22870}" dt="2024-08-27T00:14:09.383" v="861" actId="1076"/>
          <ac:spMkLst>
            <pc:docMk/>
            <pc:sldMk cId="740972142" sldId="375"/>
            <ac:spMk id="4" creationId="{4C33E8D8-C9C9-9FE1-B82F-C5A96EDB2D35}"/>
          </ac:spMkLst>
        </pc:spChg>
      </pc:sldChg>
      <pc:sldChg chg="modSp mod modNotesTx">
        <pc:chgData name="Vicky Buteau" userId="18d96e33-f207-49c6-a130-54e2e604c2db" providerId="ADAL" clId="{D439B1A9-4BFF-4398-8543-06ADABE22870}" dt="2024-08-27T00:17:26.750" v="942" actId="20577"/>
        <pc:sldMkLst>
          <pc:docMk/>
          <pc:sldMk cId="3437502418" sldId="377"/>
        </pc:sldMkLst>
        <pc:spChg chg="mod">
          <ac:chgData name="Vicky Buteau" userId="18d96e33-f207-49c6-a130-54e2e604c2db" providerId="ADAL" clId="{D439B1A9-4BFF-4398-8543-06ADABE22870}" dt="2024-08-27T00:15:30.262" v="882" actId="20577"/>
          <ac:spMkLst>
            <pc:docMk/>
            <pc:sldMk cId="3437502418" sldId="377"/>
            <ac:spMk id="4" creationId="{A2E92943-643A-B136-1011-EF47311E5EF9}"/>
          </ac:spMkLst>
        </pc:spChg>
      </pc:sldChg>
      <pc:sldChg chg="modSp mod modNotesTx">
        <pc:chgData name="Vicky Buteau" userId="18d96e33-f207-49c6-a130-54e2e604c2db" providerId="ADAL" clId="{D439B1A9-4BFF-4398-8543-06ADABE22870}" dt="2024-08-27T00:18:23.293" v="951" actId="20577"/>
        <pc:sldMkLst>
          <pc:docMk/>
          <pc:sldMk cId="3697016318" sldId="378"/>
        </pc:sldMkLst>
        <pc:spChg chg="mod">
          <ac:chgData name="Vicky Buteau" userId="18d96e33-f207-49c6-a130-54e2e604c2db" providerId="ADAL" clId="{D439B1A9-4BFF-4398-8543-06ADABE22870}" dt="2024-08-27T00:18:03.960" v="950" actId="20577"/>
          <ac:spMkLst>
            <pc:docMk/>
            <pc:sldMk cId="3697016318" sldId="378"/>
            <ac:spMk id="4" creationId="{7B1E2B83-46E9-7D57-DE78-FB540150212F}"/>
          </ac:spMkLst>
        </pc:spChg>
      </pc:sldChg>
      <pc:sldChg chg="addSp delSp modSp mod delAnim modAnim modNotesTx">
        <pc:chgData name="Vicky Buteau" userId="18d96e33-f207-49c6-a130-54e2e604c2db" providerId="ADAL" clId="{D439B1A9-4BFF-4398-8543-06ADABE22870}" dt="2024-08-27T00:23:51.802" v="1076"/>
        <pc:sldMkLst>
          <pc:docMk/>
          <pc:sldMk cId="1128926832" sldId="379"/>
        </pc:sldMkLst>
        <pc:spChg chg="mod">
          <ac:chgData name="Vicky Buteau" userId="18d96e33-f207-49c6-a130-54e2e604c2db" providerId="ADAL" clId="{D439B1A9-4BFF-4398-8543-06ADABE22870}" dt="2024-08-27T00:21:19.363" v="1068" actId="5793"/>
          <ac:spMkLst>
            <pc:docMk/>
            <pc:sldMk cId="1128926832" sldId="379"/>
            <ac:spMk id="2" creationId="{A231A712-34E2-4B9A-00ED-155591AB698A}"/>
          </ac:spMkLst>
        </pc:spChg>
        <pc:picChg chg="add mod">
          <ac:chgData name="Vicky Buteau" userId="18d96e33-f207-49c6-a130-54e2e604c2db" providerId="ADAL" clId="{D439B1A9-4BFF-4398-8543-06ADABE22870}" dt="2024-08-27T00:23:46.248" v="1075" actId="1076"/>
          <ac:picMkLst>
            <pc:docMk/>
            <pc:sldMk cId="1128926832" sldId="379"/>
            <ac:picMk id="3" creationId="{028EAE2E-F47D-E317-BF0D-577A7F89B722}"/>
          </ac:picMkLst>
        </pc:picChg>
        <pc:picChg chg="del">
          <ac:chgData name="Vicky Buteau" userId="18d96e33-f207-49c6-a130-54e2e604c2db" providerId="ADAL" clId="{D439B1A9-4BFF-4398-8543-06ADABE22870}" dt="2024-08-27T00:23:07.631" v="1069" actId="478"/>
          <ac:picMkLst>
            <pc:docMk/>
            <pc:sldMk cId="1128926832" sldId="379"/>
            <ac:picMk id="4" creationId="{26DE5A50-8A81-0F82-ACFB-2C827E8FDE78}"/>
          </ac:picMkLst>
        </pc:picChg>
      </pc:sldChg>
      <pc:sldChg chg="addSp delSp modSp mod delAnim modAnim modNotesTx">
        <pc:chgData name="Vicky Buteau" userId="18d96e33-f207-49c6-a130-54e2e604c2db" providerId="ADAL" clId="{D439B1A9-4BFF-4398-8543-06ADABE22870}" dt="2024-08-27T00:24:48.042" v="1093" actId="14100"/>
        <pc:sldMkLst>
          <pc:docMk/>
          <pc:sldMk cId="2057702208" sldId="380"/>
        </pc:sldMkLst>
        <pc:spChg chg="mod">
          <ac:chgData name="Vicky Buteau" userId="18d96e33-f207-49c6-a130-54e2e604c2db" providerId="ADAL" clId="{D439B1A9-4BFF-4398-8543-06ADABE22870}" dt="2024-08-27T00:24:01.816" v="1087" actId="20577"/>
          <ac:spMkLst>
            <pc:docMk/>
            <pc:sldMk cId="2057702208" sldId="380"/>
            <ac:spMk id="4" creationId="{A2E92943-643A-B136-1011-EF47311E5EF9}"/>
          </ac:spMkLst>
        </pc:spChg>
        <pc:picChg chg="del">
          <ac:chgData name="Vicky Buteau" userId="18d96e33-f207-49c6-a130-54e2e604c2db" providerId="ADAL" clId="{D439B1A9-4BFF-4398-8543-06ADABE22870}" dt="2024-08-27T00:24:28.343" v="1089" actId="478"/>
          <ac:picMkLst>
            <pc:docMk/>
            <pc:sldMk cId="2057702208" sldId="380"/>
            <ac:picMk id="2" creationId="{C4E710F4-0648-B841-8C06-12C8BBB89D20}"/>
          </ac:picMkLst>
        </pc:picChg>
        <pc:picChg chg="add mod">
          <ac:chgData name="Vicky Buteau" userId="18d96e33-f207-49c6-a130-54e2e604c2db" providerId="ADAL" clId="{D439B1A9-4BFF-4398-8543-06ADABE22870}" dt="2024-08-27T00:24:48.042" v="1093" actId="14100"/>
          <ac:picMkLst>
            <pc:docMk/>
            <pc:sldMk cId="2057702208" sldId="380"/>
            <ac:picMk id="3" creationId="{FB39373B-FEC0-6516-C108-E06DDB31CB3A}"/>
          </ac:picMkLst>
        </pc:picChg>
      </pc:sldChg>
      <pc:sldChg chg="modSp mod">
        <pc:chgData name="Vicky Buteau" userId="18d96e33-f207-49c6-a130-54e2e604c2db" providerId="ADAL" clId="{D439B1A9-4BFF-4398-8543-06ADABE22870}" dt="2024-08-27T00:24:58.848" v="1094" actId="1076"/>
        <pc:sldMkLst>
          <pc:docMk/>
          <pc:sldMk cId="2549668497" sldId="381"/>
        </pc:sldMkLst>
        <pc:spChg chg="mod">
          <ac:chgData name="Vicky Buteau" userId="18d96e33-f207-49c6-a130-54e2e604c2db" providerId="ADAL" clId="{D439B1A9-4BFF-4398-8543-06ADABE22870}" dt="2024-08-27T00:24:58.848" v="1094" actId="1076"/>
          <ac:spMkLst>
            <pc:docMk/>
            <pc:sldMk cId="2549668497" sldId="381"/>
            <ac:spMk id="4" creationId="{A2E92943-643A-B136-1011-EF47311E5EF9}"/>
          </ac:spMkLst>
        </pc:spChg>
      </pc:sldChg>
      <pc:sldChg chg="modSp mod">
        <pc:chgData name="Vicky Buteau" userId="18d96e33-f207-49c6-a130-54e2e604c2db" providerId="ADAL" clId="{D439B1A9-4BFF-4398-8543-06ADABE22870}" dt="2024-08-28T14:28:12.905" v="1145" actId="14100"/>
        <pc:sldMkLst>
          <pc:docMk/>
          <pc:sldMk cId="1895522890" sldId="382"/>
        </pc:sldMkLst>
        <pc:spChg chg="mod">
          <ac:chgData name="Vicky Buteau" userId="18d96e33-f207-49c6-a130-54e2e604c2db" providerId="ADAL" clId="{D439B1A9-4BFF-4398-8543-06ADABE22870}" dt="2024-08-28T14:28:12.905" v="1145" actId="14100"/>
          <ac:spMkLst>
            <pc:docMk/>
            <pc:sldMk cId="1895522890" sldId="382"/>
            <ac:spMk id="2" creationId="{64E8516D-214C-400B-6C9A-D19416BDC4DE}"/>
          </ac:spMkLst>
        </pc:spChg>
        <pc:spChg chg="mod">
          <ac:chgData name="Vicky Buteau" userId="18d96e33-f207-49c6-a130-54e2e604c2db" providerId="ADAL" clId="{D439B1A9-4BFF-4398-8543-06ADABE22870}" dt="2024-08-26T23:40:18.320" v="68" actId="20577"/>
          <ac:spMkLst>
            <pc:docMk/>
            <pc:sldMk cId="1895522890" sldId="382"/>
            <ac:spMk id="4" creationId="{3E0D90C2-822A-FB76-9B07-2940D4FC1198}"/>
          </ac:spMkLst>
        </pc:spChg>
      </pc:sldChg>
    </pc:docChg>
  </pc:docChgLst>
  <pc:docChgLst>
    <pc:chgData name="Vicky Buteau" userId="18d96e33-f207-49c6-a130-54e2e604c2db" providerId="ADAL" clId="{B42BE5DF-D54E-4A31-A6A3-B03D595901EA}"/>
    <pc:docChg chg="custSel modSld">
      <pc:chgData name="Vicky Buteau" userId="18d96e33-f207-49c6-a130-54e2e604c2db" providerId="ADAL" clId="{B42BE5DF-D54E-4A31-A6A3-B03D595901EA}" dt="2024-09-11T18:38:54.841" v="8" actId="1076"/>
      <pc:docMkLst>
        <pc:docMk/>
      </pc:docMkLst>
      <pc:sldChg chg="addSp delSp modSp mod">
        <pc:chgData name="Vicky Buteau" userId="18d96e33-f207-49c6-a130-54e2e604c2db" providerId="ADAL" clId="{B42BE5DF-D54E-4A31-A6A3-B03D595901EA}" dt="2024-09-11T18:38:54.841" v="8" actId="1076"/>
        <pc:sldMkLst>
          <pc:docMk/>
          <pc:sldMk cId="2286709157" sldId="260"/>
        </pc:sldMkLst>
        <pc:spChg chg="mod">
          <ac:chgData name="Vicky Buteau" userId="18d96e33-f207-49c6-a130-54e2e604c2db" providerId="ADAL" clId="{B42BE5DF-D54E-4A31-A6A3-B03D595901EA}" dt="2024-09-11T18:38:19.468" v="4" actId="1076"/>
          <ac:spMkLst>
            <pc:docMk/>
            <pc:sldMk cId="2286709157" sldId="260"/>
            <ac:spMk id="6" creationId="{45D458AF-5DDB-AC67-F466-5EC95CF3ADCE}"/>
          </ac:spMkLst>
        </pc:spChg>
        <pc:picChg chg="del">
          <ac:chgData name="Vicky Buteau" userId="18d96e33-f207-49c6-a130-54e2e604c2db" providerId="ADAL" clId="{B42BE5DF-D54E-4A31-A6A3-B03D595901EA}" dt="2024-09-11T18:38:48.783" v="5" actId="478"/>
          <ac:picMkLst>
            <pc:docMk/>
            <pc:sldMk cId="2286709157" sldId="260"/>
            <ac:picMk id="4" creationId="{09223BAB-B6B6-D16B-6ED7-42C3657A3890}"/>
          </ac:picMkLst>
        </pc:picChg>
        <pc:picChg chg="add mod">
          <ac:chgData name="Vicky Buteau" userId="18d96e33-f207-49c6-a130-54e2e604c2db" providerId="ADAL" clId="{B42BE5DF-D54E-4A31-A6A3-B03D595901EA}" dt="2024-09-11T18:38:54.841" v="8" actId="1076"/>
          <ac:picMkLst>
            <pc:docMk/>
            <pc:sldMk cId="2286709157" sldId="260"/>
            <ac:picMk id="8" creationId="{A497B861-C22F-C98F-5798-8AB3F389DC4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D5891-2498-4907-A280-6A4BD26BF4AC}" type="datetimeFigureOut">
              <a:rPr lang="en-CA" smtClean="0"/>
              <a:t>2024-09-11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B5B5AE-4425-4844-B669-4D4391EC3926}" type="slidenum">
              <a:rPr lang="en-CA" smtClean="0"/>
              <a:t>‹N°›</a:t>
            </a:fld>
            <a:endParaRPr lang="en-CA"/>
          </a:p>
        </p:txBody>
      </p:sp>
    </p:spTree>
    <p:extLst>
      <p:ext uri="{BB962C8B-B14F-4D97-AF65-F5344CB8AC3E}">
        <p14:creationId xmlns:p14="http://schemas.microsoft.com/office/powerpoint/2010/main" val="4158518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ukeofed.org/wp-content/uploads/2023/06/Section-Assessor-Information-Sheet.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dukeofed.org/wp-content/uploads/2024/05/Information-about-choosing-an-Award-Assessor.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0" dirty="0"/>
              <a:t>***Toutes les notes sont un guide d'utilisation suggéré. Veuillez lire toutes les notes avant la présentation et n'hésitez pas à faire les vôtres pendant la présentation.</a:t>
            </a:r>
          </a:p>
          <a:p>
            <a:r>
              <a:rPr lang="en-CA" b="1" i="0" dirty="0">
                <a:ea typeface="Calibri"/>
                <a:cs typeface="Calibri"/>
              </a:rPr>
              <a:t>*Les activités entreprises dans le cadre du voyage d'aventure ne doivent pas nécessairement être un voyage </a:t>
            </a:r>
            <a:r>
              <a:rPr lang="en-CA" b="1" i="0" dirty="0" err="1">
                <a:ea typeface="Calibri"/>
                <a:cs typeface="Calibri"/>
              </a:rPr>
              <a:t>d'aventure</a:t>
            </a:r>
            <a:r>
              <a:rPr lang="en-CA" b="1" i="0" dirty="0">
                <a:ea typeface="Calibri"/>
                <a:cs typeface="Calibri"/>
              </a:rPr>
              <a:t> </a:t>
            </a:r>
            <a:r>
              <a:rPr lang="en-CA" b="1" i="0" dirty="0" err="1">
                <a:ea typeface="Calibri"/>
                <a:cs typeface="Calibri"/>
              </a:rPr>
              <a:t>régulier</a:t>
            </a:r>
            <a:r>
              <a:rPr lang="en-CA" b="1" i="0" dirty="0">
                <a:ea typeface="Calibri"/>
                <a:cs typeface="Calibri"/>
              </a:rPr>
              <a:t>- elles peuvent être urbaines, dans le voisinage local, etc.</a:t>
            </a:r>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2</a:t>
            </a:fld>
            <a:endParaRPr lang="en-CA"/>
          </a:p>
        </p:txBody>
      </p:sp>
    </p:spTree>
    <p:extLst>
      <p:ext uri="{BB962C8B-B14F-4D97-AF65-F5344CB8AC3E}">
        <p14:creationId xmlns:p14="http://schemas.microsoft.com/office/powerpoint/2010/main" val="2392214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 autre aspect important du Prix est que vous pouvez faire toutes les activités du Prix avec vos amis. Cela peut rendre l'expérience plus agréable et plus motivante. Qu'il </a:t>
            </a:r>
            <a:r>
              <a:rPr lang="en-US" dirty="0" err="1"/>
              <a:t>s'agisse</a:t>
            </a:r>
            <a:r>
              <a:rPr lang="en-US" dirty="0"/>
              <a:t> de la condition physique, des </a:t>
            </a:r>
            <a:r>
              <a:rPr lang="en-US" dirty="0" err="1"/>
              <a:t>habiletés</a:t>
            </a:r>
            <a:r>
              <a:rPr lang="en-US" dirty="0"/>
              <a:t> </a:t>
            </a:r>
            <a:r>
              <a:rPr lang="en-US" dirty="0" err="1"/>
              <a:t>ou</a:t>
            </a:r>
            <a:r>
              <a:rPr lang="en-US" dirty="0"/>
              <a:t> du service, le fait d'avoir des amis à ses côtés peut apporter un soutien et des encouragements supplémentaires. Pensez donc à faire équipe avec vos amis lorsque vous planifiez et réalisez vos activités. C'est un moyen fantastique de partager des expériences, de rester engagé et de s'amuser ensemble tout en travaillant à l'obtention de </a:t>
            </a:r>
            <a:r>
              <a:rPr lang="en-US" dirty="0" err="1"/>
              <a:t>votre</a:t>
            </a:r>
            <a:r>
              <a:rPr lang="en-US" dirty="0"/>
              <a:t> Prix.</a:t>
            </a:r>
            <a:endParaRPr lang="en-CA" dirty="0"/>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12</a:t>
            </a:fld>
            <a:endParaRPr lang="en-CA"/>
          </a:p>
        </p:txBody>
      </p:sp>
    </p:spTree>
    <p:extLst>
      <p:ext uri="{BB962C8B-B14F-4D97-AF65-F5344CB8AC3E}">
        <p14:creationId xmlns:p14="http://schemas.microsoft.com/office/powerpoint/2010/main" val="558902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Vous pouvez également effectuer toutes vos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activités</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du Prix au sein de votre école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Qu'il s'agisse de participer à une équipe sportive, d'utiliser votre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classe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 musique ou d'effectuer des travaux d'intérêt général à l'école, ces activités peuvent toutes compter pour votre Prix, pour autant qu'elles comportent les 7 éléments.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L'important est de se fixer un objectif SMART pour s'améliorer dans chaque activité choisie. En vous concentrant sur votre développement personnel, vous pouvez tirer le meilleur parti des possibilités qui vous sont offertes ici à l'école tout en travaillant à l'obtention de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votre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Prix !</a:t>
            </a:r>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13</a:t>
            </a:fld>
            <a:endParaRPr lang="en-CA"/>
          </a:p>
        </p:txBody>
      </p:sp>
    </p:spTree>
    <p:extLst>
      <p:ext uri="{BB962C8B-B14F-4D97-AF65-F5344CB8AC3E}">
        <p14:creationId xmlns:p14="http://schemas.microsoft.com/office/powerpoint/2010/main" val="3665489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 cas de doute, vous pouvez utiliser le document suivant pour savoir comment les centres du Prix peuvent intégrer des activités scolaires dans le Prix. Par exemple, ce document explique comment les élèves peuvent utiliser leur cours de musique, l'équipe sportive de l'école ou le bénévolat dans le cadre du programme de petit-déjeuner pour leurs activités dans le cadre du Prix !</a:t>
            </a:r>
            <a:endParaRPr lang="en-CA" dirty="0"/>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14</a:t>
            </a:fld>
            <a:endParaRPr lang="en-CA"/>
          </a:p>
        </p:txBody>
      </p:sp>
    </p:spTree>
    <p:extLst>
      <p:ext uri="{BB962C8B-B14F-4D97-AF65-F5344CB8AC3E}">
        <p14:creationId xmlns:p14="http://schemas.microsoft.com/office/powerpoint/2010/main" val="3250470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Le voyage d'aventure encourage l'esprit d'aventure et de découverte en planifiant et en entreprenant un voyage avec une petite équipe de pairs. Les équipes travaillent ensemble pour fixer un objectif clair et stimulant qui est réalisable et qui définit les activités qu'elles feront tout au long de leur voyage. Vous effectuerez un voyage préparatoire et un voyage de qualification. Le voyage d'aventure peut se dérouler dans un environnement urbain, rural ou sauvage. Il ne s'agit pas seulement d'un voyage de camping, les équipes peuvent choisir de découvrir des caractéristiques locales, de faire du vélo entre les villes, de concevoir un itinéraire d'évasion en cas d'apocalypse zombie ou d'explorer des sites historiques - les possibilités sont infinies ! </a:t>
            </a:r>
            <a:endParaRPr lang="en-US" dirty="0">
              <a:ea typeface="Calibri" panose="020F0502020204030204"/>
              <a:cs typeface="Calibri" panose="020F0502020204030204"/>
            </a:endParaRPr>
          </a:p>
          <a:p>
            <a:endParaRPr lang="en" dirty="0">
              <a:ea typeface="Calibri"/>
              <a:cs typeface="Calibri"/>
            </a:endParaRPr>
          </a:p>
          <a:p>
            <a:r>
              <a:rPr lang="en-CA" b="1" dirty="0"/>
              <a:t>Le voyage </a:t>
            </a:r>
            <a:r>
              <a:rPr lang="en-CA" b="1" dirty="0" err="1"/>
              <a:t>préparatoire</a:t>
            </a:r>
            <a:r>
              <a:rPr lang="en-CA" b="1" dirty="0"/>
              <a:t> </a:t>
            </a:r>
            <a:r>
              <a:rPr lang="en-CA" dirty="0"/>
              <a:t>est une aventure préparatoire entreprise par l'équipe, avec les conseils de son/ses mentor(s) adulte(s). Elle a pour but de s'assurer que l'équipe est bien préparée, bien entraînée et qu'elle dispose des compétences et des ressources nécessaires pour un voyage de qualification </a:t>
            </a:r>
            <a:r>
              <a:rPr lang="en-CA" dirty="0" err="1"/>
              <a:t>sécuritaire</a:t>
            </a:r>
            <a:r>
              <a:rPr lang="en-CA" dirty="0"/>
              <a:t> et réussi.</a:t>
            </a:r>
          </a:p>
          <a:p>
            <a:endParaRPr lang="en" dirty="0"/>
          </a:p>
          <a:p>
            <a:r>
              <a:rPr lang="en-CA" b="1" dirty="0"/>
              <a:t>Le voyage de qualification </a:t>
            </a:r>
            <a:r>
              <a:rPr lang="en-CA" dirty="0"/>
              <a:t>donne à l'équipe l'occasion d'appliquer les </a:t>
            </a:r>
            <a:r>
              <a:rPr lang="en-CA" dirty="0" err="1"/>
              <a:t>compétences</a:t>
            </a:r>
            <a:r>
              <a:rPr lang="en-CA" dirty="0"/>
              <a:t> et les connaissances acquises pour entreprendre un voyage difficile et réalisable. Ils démontreront leur capacité à collaborer efficacement et à travailler ensemble en toute sécurité pour atteindre l'objectif qu'ils se sont fixé. </a:t>
            </a:r>
          </a:p>
          <a:p>
            <a:endParaRPr lang="en" dirty="0"/>
          </a:p>
          <a:p>
            <a:r>
              <a:rPr lang="en" dirty="0"/>
              <a:t>Tous les membres de l'équipe du voyage d'aventure travaillent ensemble pour planifier et préparer le voyage avec le soutien d'un mentor adulte (il peut s'agir du chef de groupe, de l'évaluateur du voyage d'aventure et/ou du superviseur du voyage d'aventure). </a:t>
            </a:r>
            <a:endParaRPr lang="en" dirty="0">
              <a:ea typeface="Calibri" panose="020F0502020204030204"/>
              <a:cs typeface="Calibri" panose="020F0502020204030204"/>
            </a:endParaRPr>
          </a:p>
          <a:p>
            <a:endParaRPr lang="en" dirty="0"/>
          </a:p>
          <a:p>
            <a:r>
              <a:rPr lang="en" dirty="0"/>
              <a:t>Ensemble, l'équipe décide d’un moyen de transport, d'un objectif d'équipe et d'un environnement où elle peut se déplacer en toute sécurité. Les équipes s'entraînent, planifient et se préparent pour s'assurer qu'elles disposent des compétences et des ressources nécessaires pour accomplir leur voyage en toute sécurité. </a:t>
            </a:r>
            <a:endParaRPr lang="en" dirty="0">
              <a:ea typeface="Calibri" panose="020F0502020204030204"/>
              <a:cs typeface="Calibri" panose="020F0502020204030204"/>
            </a:endParaRPr>
          </a:p>
          <a:p>
            <a:endParaRPr lang="en" dirty="0"/>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15</a:t>
            </a:fld>
            <a:endParaRPr lang="en-CA"/>
          </a:p>
        </p:txBody>
      </p:sp>
    </p:spTree>
    <p:extLst>
      <p:ext uri="{BB962C8B-B14F-4D97-AF65-F5344CB8AC3E}">
        <p14:creationId xmlns:p14="http://schemas.microsoft.com/office/powerpoint/2010/main" val="1385592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Ici, vous pouvez utiliser les documents suivants avec les participants :</a:t>
            </a:r>
          </a:p>
          <a:p>
            <a:pPr marL="285750" lvl="0" indent="-285750">
              <a:lnSpc>
                <a:spcPct val="107000"/>
              </a:lnSpc>
              <a:buFont typeface="Arial" panose="020B0604020202020204" pitchFamily="34" charset="0"/>
              <a:buChar char="•"/>
              <a:tabLst>
                <a:tab pos="228600" algn="l"/>
              </a:tabLst>
            </a:pPr>
            <a:r>
              <a:rPr lang="en-CA" sz="1200" b="1" u="none"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Fiche d'information de l'évaluateur du volet </a:t>
            </a:r>
            <a:r>
              <a:rPr lang="en-CA" sz="1200" b="1" u="none" kern="100"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 </a:t>
            </a:r>
          </a:p>
          <a:p>
            <a:pPr marL="285750" indent="-285750">
              <a:buFont typeface="Arial" panose="020B0604020202020204" pitchFamily="34" charset="0"/>
              <a:buChar char="•"/>
            </a:pPr>
            <a:r>
              <a:rPr lang="en-CA" sz="1200" b="1" u="none" dirty="0">
                <a:solidFill>
                  <a:schemeClr val="tx1"/>
                </a:solidFill>
                <a:effectLst/>
                <a:latin typeface="Calibri" panose="020F050202020403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Comment choisir et contacter un </a:t>
            </a:r>
            <a:r>
              <a:rPr lang="en-CA" sz="1200" b="1" u="none" dirty="0" err="1">
                <a:solidFill>
                  <a:schemeClr val="tx1"/>
                </a:solidFill>
                <a:effectLst/>
                <a:latin typeface="Calibri" panose="020F050202020403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évaluateur</a:t>
            </a:r>
            <a:r>
              <a:rPr lang="en-CA" sz="1200" b="1" u="none" dirty="0">
                <a:solidFill>
                  <a:schemeClr val="tx1"/>
                </a:solidFill>
                <a:effectLst/>
                <a:latin typeface="Calibri" panose="020F050202020403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en-CA" sz="1200" b="1" u="none" dirty="0">
                <a:solidFill>
                  <a:schemeClr val="tx1"/>
                </a:solidFill>
                <a:effectLst/>
                <a:latin typeface="Calibri" panose="020F0502020204030204" pitchFamily="34" charset="0"/>
                <a:ea typeface="Aptos" panose="020B0004020202020204" pitchFamily="34" charset="0"/>
                <a:cs typeface="Times New Roman" panose="02020603050405020304" pitchFamily="18" charset="0"/>
              </a:rPr>
              <a:t>:</a:t>
            </a:r>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16</a:t>
            </a:fld>
            <a:endParaRPr lang="en-CA"/>
          </a:p>
        </p:txBody>
      </p:sp>
    </p:spTree>
    <p:extLst>
      <p:ext uri="{BB962C8B-B14F-4D97-AF65-F5344CB8AC3E}">
        <p14:creationId xmlns:p14="http://schemas.microsoft.com/office/powerpoint/2010/main" val="628674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Calibri" panose="020F0502020204030204" pitchFamily="34" charset="0"/>
              </a:rPr>
              <a:t>Le carnet </a:t>
            </a:r>
            <a:r>
              <a:rPr lang="en-US" sz="1200" dirty="0" err="1">
                <a:latin typeface="Calibri" panose="020F0502020204030204" pitchFamily="34" charset="0"/>
                <a:ea typeface="Calibri" panose="020F0502020204030204" pitchFamily="34" charset="0"/>
                <a:cs typeface="Calibri" panose="020F0502020204030204" pitchFamily="34" charset="0"/>
              </a:rPr>
              <a:t>virtuel</a:t>
            </a:r>
            <a:r>
              <a:rPr lang="en-US" sz="1200" dirty="0">
                <a:latin typeface="Calibri" panose="020F0502020204030204" pitchFamily="34" charset="0"/>
                <a:ea typeface="Calibri" panose="020F0502020204030204" pitchFamily="34" charset="0"/>
                <a:cs typeface="Calibri" panose="020F0502020204030204" pitchFamily="34" charset="0"/>
              </a:rPr>
              <a:t> du participant </a:t>
            </a:r>
            <a:r>
              <a:rPr lang="en-US" sz="1200" dirty="0" err="1">
                <a:latin typeface="Calibri" panose="020F0502020204030204" pitchFamily="34" charset="0"/>
                <a:ea typeface="Calibri" panose="020F0502020204030204" pitchFamily="34" charset="0"/>
                <a:cs typeface="Calibri" panose="020F0502020204030204" pitchFamily="34" charset="0"/>
              </a:rPr>
              <a:t>ou</a:t>
            </a:r>
            <a:r>
              <a:rPr lang="en-US" sz="1200" dirty="0">
                <a:latin typeface="Calibri" panose="020F0502020204030204" pitchFamily="34" charset="0"/>
                <a:ea typeface="Calibri" panose="020F0502020204030204" pitchFamily="34" charset="0"/>
                <a:cs typeface="Calibri" panose="020F0502020204030204" pitchFamily="34" charset="0"/>
              </a:rPr>
              <a:t> CVP est la plateforme en ligne sur laquelle vous saisirez vos activités, vos objectifs SMART pour chaque activité et vos évaluateurs. Vous saisirez des entrées hebdomadaires pour chaque activité sur le CVP jusqu'à ce que vous ayez terminé </a:t>
            </a:r>
            <a:r>
              <a:rPr lang="en-US" sz="1200" dirty="0" err="1">
                <a:latin typeface="Calibri" panose="020F0502020204030204" pitchFamily="34" charset="0"/>
                <a:ea typeface="Calibri" panose="020F0502020204030204" pitchFamily="34" charset="0"/>
                <a:cs typeface="Calibri" panose="020F0502020204030204" pitchFamily="34" charset="0"/>
              </a:rPr>
              <a:t>votre</a:t>
            </a:r>
            <a:r>
              <a:rPr lang="en-US" sz="1200" dirty="0">
                <a:latin typeface="Calibri" panose="020F0502020204030204" pitchFamily="34" charset="0"/>
                <a:ea typeface="Calibri" panose="020F0502020204030204" pitchFamily="34" charset="0"/>
                <a:cs typeface="Calibri" panose="020F0502020204030204" pitchFamily="34" charset="0"/>
              </a:rPr>
              <a:t> Prix ! </a:t>
            </a:r>
            <a:endPar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r>
              <a:rPr lang="en-CA" dirty="0"/>
              <a:t>Si vous souhaitez obtenir plus de détails sur le CVP </a:t>
            </a:r>
            <a:r>
              <a:rPr lang="en-CA" dirty="0" err="1"/>
              <a:t>ou</a:t>
            </a:r>
            <a:r>
              <a:rPr lang="en-CA" dirty="0"/>
              <a:t> les entrées, vous pouvez utiliser le document </a:t>
            </a:r>
            <a:r>
              <a:rPr lang="en-CA" dirty="0" err="1"/>
              <a:t>d'exemple</a:t>
            </a:r>
            <a:r>
              <a:rPr lang="en-CA" dirty="0"/>
              <a:t> </a:t>
            </a:r>
            <a:r>
              <a:rPr lang="en-CA" dirty="0" err="1"/>
              <a:t>d’entrées</a:t>
            </a:r>
            <a:r>
              <a:rPr lang="en-CA" dirty="0"/>
              <a:t> au CVP : </a:t>
            </a:r>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17</a:t>
            </a:fld>
            <a:endParaRPr lang="en-CA"/>
          </a:p>
        </p:txBody>
      </p:sp>
    </p:spTree>
    <p:extLst>
      <p:ext uri="{BB962C8B-B14F-4D97-AF65-F5344CB8AC3E}">
        <p14:creationId xmlns:p14="http://schemas.microsoft.com/office/powerpoint/2010/main" val="3748573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https://youtu.be/5002dEjxsKg?si=zf4DZKBZwJKHjgrR</a:t>
            </a:r>
          </a:p>
        </p:txBody>
      </p:sp>
      <p:sp>
        <p:nvSpPr>
          <p:cNvPr id="4" name="Slide Number Placeholder 3"/>
          <p:cNvSpPr>
            <a:spLocks noGrp="1"/>
          </p:cNvSpPr>
          <p:nvPr>
            <p:ph type="sldNum" sz="quarter" idx="5"/>
          </p:nvPr>
        </p:nvSpPr>
        <p:spPr/>
        <p:txBody>
          <a:bodyPr/>
          <a:lstStyle/>
          <a:p>
            <a:fld id="{ECB5B5AE-4425-4844-B669-4D4391EC3926}" type="slidenum">
              <a:rPr lang="en-CA" smtClean="0"/>
              <a:t>18</a:t>
            </a:fld>
            <a:endParaRPr lang="en-CA"/>
          </a:p>
        </p:txBody>
      </p:sp>
    </p:spTree>
    <p:extLst>
      <p:ext uri="{BB962C8B-B14F-4D97-AF65-F5344CB8AC3E}">
        <p14:creationId xmlns:p14="http://schemas.microsoft.com/office/powerpoint/2010/main" val="3352024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https://youtu.be/xHjw6T8LbbE?si=0axgdDO8YzjIkqXe</a:t>
            </a:r>
          </a:p>
        </p:txBody>
      </p:sp>
      <p:sp>
        <p:nvSpPr>
          <p:cNvPr id="4" name="Slide Number Placeholder 3"/>
          <p:cNvSpPr>
            <a:spLocks noGrp="1"/>
          </p:cNvSpPr>
          <p:nvPr>
            <p:ph type="sldNum" sz="quarter" idx="5"/>
          </p:nvPr>
        </p:nvSpPr>
        <p:spPr/>
        <p:txBody>
          <a:bodyPr/>
          <a:lstStyle/>
          <a:p>
            <a:fld id="{ECB5B5AE-4425-4844-B669-4D4391EC3926}" type="slidenum">
              <a:rPr lang="en-CA" smtClean="0"/>
              <a:t>19</a:t>
            </a:fld>
            <a:endParaRPr lang="en-CA"/>
          </a:p>
        </p:txBody>
      </p:sp>
    </p:spTree>
    <p:extLst>
      <p:ext uri="{BB962C8B-B14F-4D97-AF65-F5344CB8AC3E}">
        <p14:creationId xmlns:p14="http://schemas.microsoft.com/office/powerpoint/2010/main" val="2857206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Lorsque les participants choisissent des activités qui correspondent aux exigence du Prix et sont soutenus par des mentors qui partagent un engagement envers ces principes, des résultats remarquables émergent pour les participants. </a:t>
            </a:r>
            <a:r>
              <a:rPr lang="fr-CA" sz="1800" b="1" kern="100" dirty="0">
                <a:effectLst/>
                <a:latin typeface="Aptos" panose="020B0004020202020204" pitchFamily="34" charset="0"/>
                <a:ea typeface="Aptos" panose="020B0004020202020204" pitchFamily="34" charset="0"/>
                <a:cs typeface="Arial" panose="020B0604020202020204" pitchFamily="34" charset="0"/>
              </a:rPr>
              <a:t>Les jeunes qui acquièrent les compétences suivantes qui les aideront dans leur transition vers l’âge adulte :</a:t>
            </a:r>
            <a:endParaRPr lang="fr-CA"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fr-FR" sz="1800" b="1" kern="100" dirty="0">
                <a:effectLst/>
                <a:latin typeface="Aptos" panose="020B0004020202020204" pitchFamily="34" charset="0"/>
                <a:ea typeface="Aptos" panose="020B0004020202020204" pitchFamily="34" charset="0"/>
                <a:cs typeface="Arial" panose="020B0604020202020204" pitchFamily="34" charset="0"/>
              </a:rPr>
              <a:t>Résilience et détermination</a:t>
            </a:r>
            <a:r>
              <a:rPr lang="fr-FR" sz="1800" kern="100" dirty="0">
                <a:effectLst/>
                <a:latin typeface="Aptos" panose="020B0004020202020204" pitchFamily="34" charset="0"/>
                <a:ea typeface="Aptos" panose="020B0004020202020204" pitchFamily="34" charset="0"/>
                <a:cs typeface="Arial" panose="020B0604020202020204" pitchFamily="34" charset="0"/>
              </a:rPr>
              <a:t> : les participants apprennent à surmonter les obstacles grâce au renforcement de leur résilience, et à persévérer dans la réalisation de leurs objectifs grâce à leur détermination accrue.</a:t>
            </a:r>
            <a:endParaRPr lang="fr-CA"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fr-FR" sz="1800" b="1" kern="100" dirty="0">
                <a:effectLst/>
                <a:latin typeface="Aptos" panose="020B0004020202020204" pitchFamily="34" charset="0"/>
                <a:ea typeface="Aptos" panose="020B0004020202020204" pitchFamily="34" charset="0"/>
                <a:cs typeface="Arial" panose="020B0604020202020204" pitchFamily="34" charset="0"/>
              </a:rPr>
              <a:t>Confiance en soi</a:t>
            </a:r>
            <a:r>
              <a:rPr lang="fr-FR" sz="1800" kern="100" dirty="0">
                <a:effectLst/>
                <a:latin typeface="Aptos" panose="020B0004020202020204" pitchFamily="34" charset="0"/>
                <a:ea typeface="Aptos" panose="020B0004020202020204" pitchFamily="34" charset="0"/>
                <a:cs typeface="Arial" panose="020B0604020202020204" pitchFamily="34" charset="0"/>
              </a:rPr>
              <a:t> : grâce à des expériences significatives, les participants gagnent en assurance quant à leurs capacités et leur aptitude à prendre des décisions.</a:t>
            </a:r>
            <a:endParaRPr lang="fr-CA"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fr-FR" sz="1800" b="1" kern="100" dirty="0">
                <a:effectLst/>
                <a:latin typeface="Aptos" panose="020B0004020202020204" pitchFamily="34" charset="0"/>
                <a:ea typeface="Aptos" panose="020B0004020202020204" pitchFamily="34" charset="0"/>
                <a:cs typeface="Arial" panose="020B0604020202020204" pitchFamily="34" charset="0"/>
              </a:rPr>
              <a:t>Compétences interpersonnelles et sociales</a:t>
            </a:r>
            <a:r>
              <a:rPr lang="fr-FR" sz="1800" kern="100" dirty="0">
                <a:effectLst/>
                <a:latin typeface="Aptos" panose="020B0004020202020204" pitchFamily="34" charset="0"/>
                <a:ea typeface="Aptos" panose="020B0004020202020204" pitchFamily="34" charset="0"/>
                <a:cs typeface="Arial" panose="020B0604020202020204" pitchFamily="34" charset="0"/>
              </a:rPr>
              <a:t> : la participation à une variété d’activités contribue au développement de compétences relationnelles et sociales essentielles pour établir des liens et naviguer dans différentes situations.	</a:t>
            </a:r>
            <a:endParaRPr lang="fr-CA"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fr-FR" sz="1800" b="1" kern="100" dirty="0">
                <a:effectLst/>
                <a:latin typeface="Aptos" panose="020B0004020202020204" pitchFamily="34" charset="0"/>
                <a:ea typeface="Aptos" panose="020B0004020202020204" pitchFamily="34" charset="0"/>
                <a:cs typeface="Arial" panose="020B0604020202020204" pitchFamily="34" charset="0"/>
              </a:rPr>
              <a:t>Leadership et développement des relations</a:t>
            </a:r>
            <a:r>
              <a:rPr lang="fr-FR" sz="1800" kern="100" dirty="0">
                <a:effectLst/>
                <a:latin typeface="Aptos" panose="020B0004020202020204" pitchFamily="34" charset="0"/>
                <a:ea typeface="Aptos" panose="020B0004020202020204" pitchFamily="34" charset="0"/>
                <a:cs typeface="Arial" panose="020B0604020202020204" pitchFamily="34" charset="0"/>
              </a:rPr>
              <a:t> : les participants apprennent à être des modèles inspirants, à travailler en équipe et à établir des liens positifs avec autrui.</a:t>
            </a:r>
            <a:endParaRPr lang="fr-CA"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fr-FR" sz="1800" b="1" kern="100" dirty="0">
                <a:effectLst/>
                <a:latin typeface="Aptos" panose="020B0004020202020204" pitchFamily="34" charset="0"/>
                <a:ea typeface="Aptos" panose="020B0004020202020204" pitchFamily="34" charset="0"/>
                <a:cs typeface="Arial" panose="020B0604020202020204" pitchFamily="34" charset="0"/>
              </a:rPr>
              <a:t>Forme physique et santé</a:t>
            </a:r>
            <a:r>
              <a:rPr lang="fr-FR" sz="1800" kern="100" dirty="0">
                <a:effectLst/>
                <a:latin typeface="Aptos" panose="020B0004020202020204" pitchFamily="34" charset="0"/>
                <a:ea typeface="Aptos" panose="020B0004020202020204" pitchFamily="34" charset="0"/>
                <a:cs typeface="Arial" panose="020B0604020202020204" pitchFamily="34" charset="0"/>
              </a:rPr>
              <a:t> : amélioration de la condition physique et adoption d’un mode de vie sain.</a:t>
            </a:r>
            <a:endParaRPr lang="fr-CA"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fr-FR" sz="1800" b="1" kern="100" dirty="0">
                <a:effectLst/>
                <a:latin typeface="Aptos" panose="020B0004020202020204" pitchFamily="34" charset="0"/>
                <a:ea typeface="Aptos" panose="020B0004020202020204" pitchFamily="34" charset="0"/>
                <a:cs typeface="Arial" panose="020B0604020202020204" pitchFamily="34" charset="0"/>
              </a:rPr>
              <a:t>Résolution de problèmes</a:t>
            </a:r>
            <a:r>
              <a:rPr lang="fr-FR" sz="1800" kern="100" dirty="0">
                <a:effectLst/>
                <a:latin typeface="Aptos" panose="020B0004020202020204" pitchFamily="34" charset="0"/>
                <a:ea typeface="Aptos" panose="020B0004020202020204" pitchFamily="34" charset="0"/>
                <a:cs typeface="Arial" panose="020B0604020202020204" pitchFamily="34" charset="0"/>
              </a:rPr>
              <a:t> : les participants développent leur esprit critique et leur capacité à résoudre des problèmes en relevant des défis concrets.</a:t>
            </a:r>
            <a:endParaRPr lang="fr-CA"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fr-FR" sz="1800" b="1" kern="100" dirty="0">
                <a:effectLst/>
                <a:latin typeface="Aptos" panose="020B0004020202020204" pitchFamily="34" charset="0"/>
                <a:ea typeface="Aptos" panose="020B0004020202020204" pitchFamily="34" charset="0"/>
                <a:cs typeface="Arial" panose="020B0604020202020204" pitchFamily="34" charset="0"/>
              </a:rPr>
              <a:t>Réussite scolaire</a:t>
            </a:r>
            <a:r>
              <a:rPr lang="fr-FR" sz="1800" kern="100" dirty="0">
                <a:effectLst/>
                <a:latin typeface="Aptos" panose="020B0004020202020204" pitchFamily="34" charset="0"/>
                <a:ea typeface="Aptos" panose="020B0004020202020204" pitchFamily="34" charset="0"/>
                <a:cs typeface="Arial" panose="020B0604020202020204" pitchFamily="34" charset="0"/>
              </a:rPr>
              <a:t> : les compétences et les habiletés acquises grâce au Prix contribuent à la réussite scolaire et à l’épanouissement personnel.</a:t>
            </a:r>
            <a:endParaRPr lang="fr-CA"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Calibri" panose="020F0502020204030204" pitchFamily="34" charset="0"/>
              <a:buChar char="•"/>
            </a:pPr>
            <a:r>
              <a:rPr lang="fr-FR" sz="1800" b="1" kern="100" dirty="0">
                <a:effectLst/>
                <a:latin typeface="Aptos" panose="020B0004020202020204" pitchFamily="34" charset="0"/>
                <a:ea typeface="Aptos" panose="020B0004020202020204" pitchFamily="34" charset="0"/>
                <a:cs typeface="Arial" panose="020B0604020202020204" pitchFamily="34" charset="0"/>
              </a:rPr>
              <a:t>Valeurs éthiques</a:t>
            </a:r>
            <a:r>
              <a:rPr lang="fr-FR" sz="1800" kern="100" dirty="0">
                <a:effectLst/>
                <a:latin typeface="Aptos" panose="020B0004020202020204" pitchFamily="34" charset="0"/>
                <a:ea typeface="Aptos" panose="020B0004020202020204" pitchFamily="34" charset="0"/>
                <a:cs typeface="Arial" panose="020B0604020202020204" pitchFamily="34" charset="0"/>
              </a:rPr>
              <a:t> : les participants cultivent l’honnêteté, l’équité, l’empathie et le sens des responsabilités envers les autres.</a:t>
            </a:r>
            <a:endParaRPr lang="fr-CA"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Calibri" panose="020F0502020204030204" pitchFamily="34" charset="0"/>
              <a:buChar char="•"/>
            </a:pPr>
            <a:r>
              <a:rPr lang="fr-FR" sz="1800" b="1" kern="100" dirty="0">
                <a:effectLst/>
                <a:latin typeface="Aptos" panose="020B0004020202020204" pitchFamily="34" charset="0"/>
                <a:ea typeface="Aptos" panose="020B0004020202020204" pitchFamily="34" charset="0"/>
                <a:cs typeface="Arial" panose="020B0604020202020204" pitchFamily="34" charset="0"/>
              </a:rPr>
              <a:t>Engagement communautaire</a:t>
            </a:r>
            <a:r>
              <a:rPr lang="fr-FR" sz="1800" kern="100" dirty="0">
                <a:effectLst/>
                <a:latin typeface="Aptos" panose="020B0004020202020204" pitchFamily="34" charset="0"/>
                <a:ea typeface="Aptos" panose="020B0004020202020204" pitchFamily="34" charset="0"/>
                <a:cs typeface="Arial" panose="020B0604020202020204" pitchFamily="34" charset="0"/>
              </a:rPr>
              <a:t> : encourage à s’investir dans des activités bénévoles et caritatives, ce qui renforce le sens du devoir envers la collectivité et l’empathie envers autrui.</a:t>
            </a:r>
            <a:endParaRPr lang="fr-CA" sz="1800" kern="100" dirty="0">
              <a:effectLst/>
              <a:latin typeface="Aptos" panose="020B0004020202020204" pitchFamily="34" charset="0"/>
              <a:ea typeface="Aptos" panose="020B00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4</a:t>
            </a:fld>
            <a:endParaRPr lang="en-CA"/>
          </a:p>
        </p:txBody>
      </p:sp>
    </p:spTree>
    <p:extLst>
      <p:ext uri="{BB962C8B-B14F-4D97-AF65-F5344CB8AC3E}">
        <p14:creationId xmlns:p14="http://schemas.microsoft.com/office/powerpoint/2010/main" val="641541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 y a quatre volets à compléter pour chaque niveau du Prix, plus un projet Or qui n'est </a:t>
            </a:r>
            <a:r>
              <a:rPr lang="en-US" dirty="0" err="1"/>
              <a:t>complété</a:t>
            </a:r>
            <a:r>
              <a:rPr lang="en-US" dirty="0"/>
              <a:t> </a:t>
            </a:r>
            <a:r>
              <a:rPr lang="en-US" dirty="0" err="1"/>
              <a:t>qu’au</a:t>
            </a:r>
            <a:r>
              <a:rPr lang="en-US" dirty="0"/>
              <a:t> prix Or. N'oubliez pas que vous devez compléter tous les volets du Prix ! Vous ne pouvez pas choisir de ne faire que le volet service ou le volet condition physique - vous devez tous les compléter pour obtenir </a:t>
            </a:r>
            <a:r>
              <a:rPr lang="en-US" dirty="0" err="1"/>
              <a:t>votre</a:t>
            </a:r>
            <a:r>
              <a:rPr lang="en-US" dirty="0"/>
              <a:t> Prix ! </a:t>
            </a:r>
          </a:p>
          <a:p>
            <a:endParaRPr lang="en-US" dirty="0"/>
          </a:p>
          <a:p>
            <a:r>
              <a:rPr lang="en-US" dirty="0"/>
              <a:t>Concentration: Tous les participants qui commencent au prix Bronze sont des entrées directes et doivent effectuer 13 semaines supplémentaires dans un volet (Service, Habiletés, OU Condition physique).</a:t>
            </a:r>
          </a:p>
          <a:p>
            <a:endParaRPr lang="en-US" dirty="0"/>
          </a:p>
          <a:p>
            <a:r>
              <a:rPr lang="en-US" sz="1200" b="1" dirty="0">
                <a:solidFill>
                  <a:srgbClr val="FF0000"/>
                </a:solidFill>
                <a:latin typeface="Calibri" panose="020F0502020204030204" pitchFamily="34" charset="0"/>
                <a:ea typeface="Calibri" panose="020F0502020204030204" pitchFamily="34" charset="0"/>
                <a:cs typeface="Calibri" panose="020F0502020204030204" pitchFamily="34" charset="0"/>
              </a:rPr>
              <a:t>Devenez une superstar de la communauté ! (Service) </a:t>
            </a:r>
            <a:r>
              <a:rPr lang="en-US" sz="1200" dirty="0">
                <a:latin typeface="Calibri" panose="020F0502020204030204" pitchFamily="34" charset="0"/>
                <a:ea typeface="Calibri" panose="020F0502020204030204" pitchFamily="34" charset="0"/>
                <a:cs typeface="Calibri" panose="020F0502020204030204" pitchFamily="34" charset="0"/>
              </a:rPr>
              <a:t>- Préparez-vous à faire la différence dans votre communauté ! Apprenez à donner un coup de main, à répandre la gentillesse ou à rendre service aux autres. Il s'agit d'avoir un impact positif et d'être un héros à sa manière !</a:t>
            </a:r>
          </a:p>
          <a:p>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sz="1200" b="1" dirty="0">
                <a:solidFill>
                  <a:srgbClr val="FFFF00"/>
                </a:solidFill>
                <a:latin typeface="Calibri" panose="020F0502020204030204" pitchFamily="34" charset="0"/>
                <a:ea typeface="Calibri" panose="020F0502020204030204" pitchFamily="34" charset="0"/>
                <a:cs typeface="Calibri" panose="020F0502020204030204" pitchFamily="34" charset="0"/>
              </a:rPr>
              <a:t>Transformer la forme physique en plaisir ! (Condition physique) </a:t>
            </a:r>
            <a:r>
              <a:rPr lang="en-US" sz="1200" dirty="0">
                <a:latin typeface="Calibri" panose="020F0502020204030204" pitchFamily="34" charset="0"/>
                <a:ea typeface="Calibri" panose="020F0502020204030204" pitchFamily="34" charset="0"/>
                <a:cs typeface="Calibri" panose="020F0502020204030204" pitchFamily="34" charset="0"/>
              </a:rPr>
              <a:t>- Qu'il s'agisse de faire du sport, d'aller courir ou de pratiquer son sport favori, il s'agit de rester actif et en bonne santé tout en s'amusant. </a:t>
            </a:r>
          </a:p>
          <a:p>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sz="1200" b="1" dirty="0">
                <a:solidFill>
                  <a:srgbClr val="00B0F0"/>
                </a:solidFill>
                <a:latin typeface="Calibri" panose="020F0502020204030204" pitchFamily="34" charset="0"/>
                <a:ea typeface="Calibri" panose="020F0502020204030204" pitchFamily="34" charset="0"/>
                <a:cs typeface="Calibri" panose="020F0502020204030204" pitchFamily="34" charset="0"/>
              </a:rPr>
              <a:t>Transformez votre passion en puissance ! (</a:t>
            </a:r>
            <a:r>
              <a:rPr lang="en-US" sz="1200" b="1" dirty="0" err="1">
                <a:solidFill>
                  <a:srgbClr val="00B0F0"/>
                </a:solidFill>
                <a:latin typeface="Calibri" panose="020F0502020204030204" pitchFamily="34" charset="0"/>
                <a:ea typeface="Calibri" panose="020F0502020204030204" pitchFamily="34" charset="0"/>
                <a:cs typeface="Calibri" panose="020F0502020204030204" pitchFamily="34" charset="0"/>
              </a:rPr>
              <a:t>Habiletés</a:t>
            </a:r>
            <a:r>
              <a:rPr lang="en-US" sz="1200" b="1"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Exploitez</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vos</a:t>
            </a:r>
            <a:r>
              <a:rPr lang="en-US" sz="1200" dirty="0">
                <a:latin typeface="Calibri" panose="020F0502020204030204" pitchFamily="34" charset="0"/>
                <a:ea typeface="Calibri" panose="020F0502020204030204" pitchFamily="34" charset="0"/>
                <a:cs typeface="Calibri" panose="020F0502020204030204" pitchFamily="34" charset="0"/>
              </a:rPr>
              <a:t> passions et </a:t>
            </a:r>
            <a:r>
              <a:rPr lang="en-US" sz="1200" dirty="0" err="1">
                <a:latin typeface="Calibri" panose="020F0502020204030204" pitchFamily="34" charset="0"/>
                <a:ea typeface="Calibri" panose="020F0502020204030204" pitchFamily="34" charset="0"/>
                <a:cs typeface="Calibri" panose="020F0502020204030204" pitchFamily="34" charset="0"/>
              </a:rPr>
              <a:t>vos</a:t>
            </a:r>
            <a:r>
              <a:rPr lang="en-US" sz="1200" dirty="0">
                <a:latin typeface="Calibri" panose="020F0502020204030204" pitchFamily="34" charset="0"/>
                <a:ea typeface="Calibri" panose="020F0502020204030204" pitchFamily="34" charset="0"/>
                <a:cs typeface="Calibri" panose="020F0502020204030204" pitchFamily="34" charset="0"/>
              </a:rPr>
              <a:t> centres d'intérêt pour découvrir de nouvelles capacités impressionnantes. Il s'agit d'essayer de nouvelles choses, de grandir et de devenir la version la plus cool de soi-</a:t>
            </a:r>
            <a:r>
              <a:rPr lang="en-US" sz="1200" dirty="0" err="1">
                <a:latin typeface="Calibri" panose="020F0502020204030204" pitchFamily="34" charset="0"/>
                <a:ea typeface="Calibri" panose="020F0502020204030204" pitchFamily="34" charset="0"/>
                <a:cs typeface="Calibri" panose="020F0502020204030204" pitchFamily="34" charset="0"/>
              </a:rPr>
              <a:t>même</a:t>
            </a:r>
            <a:r>
              <a:rPr lang="en-US" sz="1200" dirty="0">
                <a:latin typeface="Calibri" panose="020F0502020204030204" pitchFamily="34" charset="0"/>
                <a:ea typeface="Calibri" panose="020F0502020204030204" pitchFamily="34" charset="0"/>
                <a:cs typeface="Calibri" panose="020F0502020204030204" pitchFamily="34" charset="0"/>
              </a:rPr>
              <a:t> tout en faisant ce que </a:t>
            </a:r>
            <a:r>
              <a:rPr lang="en-US" sz="1200" dirty="0" err="1">
                <a:latin typeface="Calibri" panose="020F0502020204030204" pitchFamily="34" charset="0"/>
                <a:ea typeface="Calibri" panose="020F0502020204030204" pitchFamily="34" charset="0"/>
                <a:cs typeface="Calibri" panose="020F0502020204030204" pitchFamily="34" charset="0"/>
              </a:rPr>
              <a:t>vous</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aimez</a:t>
            </a:r>
            <a:r>
              <a:rPr lang="en-US" sz="1200" dirty="0">
                <a:latin typeface="Calibri" panose="020F0502020204030204" pitchFamily="34" charset="0"/>
                <a:ea typeface="Calibri" panose="020F0502020204030204" pitchFamily="34" charset="0"/>
                <a:cs typeface="Calibri" panose="020F0502020204030204" pitchFamily="34" charset="0"/>
              </a:rPr>
              <a:t>!</a:t>
            </a:r>
          </a:p>
          <a:p>
            <a:endParaRPr lang="en-US" sz="1200" dirty="0">
              <a:latin typeface="Calibri" panose="020F0502020204030204" pitchFamily="34" charset="0"/>
              <a:ea typeface="Calibri" panose="020F0502020204030204" pitchFamily="34" charset="0"/>
              <a:cs typeface="Calibri" panose="020F0502020204030204" pitchFamily="34" charset="0"/>
            </a:endParaRPr>
          </a:p>
          <a:p>
            <a:r>
              <a:rPr lang="en-US" sz="1200" b="1" dirty="0">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Planifiez une quête épique avec votre équipe ! (Voyage d'aventure) </a:t>
            </a:r>
            <a:r>
              <a:rPr lang="en-US" sz="1200" dirty="0">
                <a:latin typeface="Calibri" panose="020F0502020204030204" pitchFamily="34" charset="0"/>
                <a:ea typeface="Calibri" panose="020F0502020204030204" pitchFamily="34" charset="0"/>
                <a:cs typeface="Calibri" panose="020F0502020204030204" pitchFamily="34" charset="0"/>
              </a:rPr>
              <a:t>- </a:t>
            </a:r>
            <a:r>
              <a:rPr lang="en-US" sz="1200" dirty="0" err="1">
                <a:latin typeface="Calibri" panose="020F0502020204030204" pitchFamily="34" charset="0"/>
                <a:ea typeface="Calibri" panose="020F0502020204030204" pitchFamily="34" charset="0"/>
                <a:cs typeface="Calibri" panose="020F0502020204030204" pitchFamily="34" charset="0"/>
              </a:rPr>
              <a:t>Préparez-vous</a:t>
            </a:r>
            <a:r>
              <a:rPr lang="en-US" sz="1200" dirty="0">
                <a:latin typeface="Calibri" panose="020F0502020204030204" pitchFamily="34" charset="0"/>
                <a:ea typeface="Calibri" panose="020F0502020204030204" pitchFamily="34" charset="0"/>
                <a:cs typeface="Calibri" panose="020F0502020204030204" pitchFamily="34" charset="0"/>
              </a:rPr>
              <a:t> à vivre une aventure épique en équipe ! Il est temps d'explorer, de relever des défis et de s'amuser comme des fous tout en découvrant ce dont vous êtes vraiment capables !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cs typeface="Calibri" panose="020F0502020204030204" pitchFamily="34" charset="0"/>
              </a:rPr>
              <a:t>*Consacrez environ une heure par semaine à chaque volet. Pour les entrées directes, vous devez choisir l'un des volets service, condition physique </a:t>
            </a:r>
            <a:r>
              <a:rPr lang="en-US" sz="1200" b="1" dirty="0" err="1">
                <a:latin typeface="Calibri" panose="020F0502020204030204" pitchFamily="34" charset="0"/>
                <a:ea typeface="Calibri" panose="020F0502020204030204" pitchFamily="34" charset="0"/>
                <a:cs typeface="Calibri" panose="020F0502020204030204" pitchFamily="34" charset="0"/>
              </a:rPr>
              <a:t>ou</a:t>
            </a:r>
            <a:r>
              <a:rPr lang="en-US" sz="1200" b="1" dirty="0">
                <a:latin typeface="Calibri" panose="020F0502020204030204" pitchFamily="34" charset="0"/>
                <a:ea typeface="Calibri" panose="020F0502020204030204" pitchFamily="34" charset="0"/>
                <a:cs typeface="Calibri" panose="020F0502020204030204" pitchFamily="34" charset="0"/>
              </a:rPr>
              <a:t> </a:t>
            </a:r>
            <a:r>
              <a:rPr lang="en-US" sz="1200" b="1" dirty="0" err="1">
                <a:latin typeface="Calibri" panose="020F0502020204030204" pitchFamily="34" charset="0"/>
                <a:ea typeface="Calibri" panose="020F0502020204030204" pitchFamily="34" charset="0"/>
                <a:cs typeface="Calibri" panose="020F0502020204030204" pitchFamily="34" charset="0"/>
              </a:rPr>
              <a:t>habiletés</a:t>
            </a:r>
            <a:r>
              <a:rPr lang="en-US" sz="1200" b="1" dirty="0">
                <a:latin typeface="Calibri" panose="020F0502020204030204" pitchFamily="34" charset="0"/>
                <a:ea typeface="Calibri" panose="020F0502020204030204" pitchFamily="34" charset="0"/>
                <a:cs typeface="Calibri" panose="020F0502020204030204" pitchFamily="34" charset="0"/>
              </a:rPr>
              <a:t> comme concentration</a:t>
            </a:r>
            <a:r>
              <a:rPr lang="en-US" sz="1200" b="1" dirty="0">
                <a:cs typeface="Calibri"/>
              </a:rPr>
              <a:t>.</a:t>
            </a:r>
            <a:endParaRPr lang="en-US" sz="1200" b="1" dirty="0"/>
          </a:p>
          <a:p>
            <a:endParaRPr lang="en-US" dirty="0"/>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5</a:t>
            </a:fld>
            <a:endParaRPr lang="en-CA"/>
          </a:p>
        </p:txBody>
      </p:sp>
    </p:spTree>
    <p:extLst>
      <p:ext uri="{BB962C8B-B14F-4D97-AF65-F5344CB8AC3E}">
        <p14:creationId xmlns:p14="http://schemas.microsoft.com/office/powerpoint/2010/main" val="1039352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67"/>
              </a:spcBef>
            </a:pPr>
            <a:r>
              <a:rPr lang="en-US" b="1" dirty="0"/>
              <a:t>*C'est ici que vous devez utiliser la feuille de travail sur les objectifs SMART avec les participants, afin qu'ils sachent comment fixer des objectifs SMART pour leurs activités* :</a:t>
            </a:r>
          </a:p>
          <a:p>
            <a:pPr>
              <a:spcBef>
                <a:spcPts val="367"/>
              </a:spcBef>
            </a:pPr>
            <a:endParaRPr lang="en-US" b="0" dirty="0"/>
          </a:p>
          <a:p>
            <a:pPr rtl="0"/>
            <a:r>
              <a:rPr lang="en-US" dirty="0">
                <a:effectLst/>
              </a:rPr>
              <a:t>Les objectifs SMART sont comme des cartes pour vos rêves. Ils vous aident à déterminer exactement où vous voulez aller et comment y parvenir. SMART signifie spécifique, mesurable, </a:t>
            </a:r>
            <a:r>
              <a:rPr lang="en-US" dirty="0" err="1">
                <a:effectLst/>
              </a:rPr>
              <a:t>atteiganble</a:t>
            </a:r>
            <a:r>
              <a:rPr lang="en-US" dirty="0">
                <a:effectLst/>
              </a:rPr>
              <a:t>, </a:t>
            </a:r>
            <a:r>
              <a:rPr lang="en-US" dirty="0" err="1">
                <a:effectLst/>
              </a:rPr>
              <a:t>réalisable</a:t>
            </a:r>
            <a:r>
              <a:rPr lang="en-US" dirty="0">
                <a:effectLst/>
              </a:rPr>
              <a:t> et </a:t>
            </a:r>
            <a:r>
              <a:rPr lang="en-US" dirty="0" err="1">
                <a:effectLst/>
              </a:rPr>
              <a:t>temporel</a:t>
            </a:r>
            <a:r>
              <a:rPr lang="en-US" dirty="0">
                <a:effectLst/>
              </a:rPr>
              <a:t>,.</a:t>
            </a:r>
          </a:p>
          <a:p>
            <a:pPr rtl="0"/>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Ainsi, lorsque vous fixez un objectif pour chacune de vos activités, veillez à ce qu'il soit très clair (spécifique), que vous puissiez suivre vos progrès (mesurable), que vous puissiez réellement le </a:t>
            </a:r>
            <a:r>
              <a:rPr lang="en-US" dirty="0" err="1">
                <a:effectLst/>
              </a:rPr>
              <a:t>réaliser</a:t>
            </a:r>
            <a:r>
              <a:rPr lang="en-US" dirty="0">
                <a:effectLst/>
              </a:rPr>
              <a:t> (</a:t>
            </a:r>
            <a:r>
              <a:rPr lang="en-US" dirty="0" err="1">
                <a:effectLst/>
              </a:rPr>
              <a:t>atteignable</a:t>
            </a:r>
            <a:r>
              <a:rPr lang="en-US" dirty="0">
                <a:effectLst/>
              </a:rPr>
              <a:t>), qu'il soit </a:t>
            </a:r>
            <a:r>
              <a:rPr lang="en-US" dirty="0" err="1">
                <a:effectLst/>
              </a:rPr>
              <a:t>raisonnable</a:t>
            </a:r>
            <a:r>
              <a:rPr lang="en-US" dirty="0">
                <a:effectLst/>
              </a:rPr>
              <a:t> (</a:t>
            </a:r>
            <a:r>
              <a:rPr lang="en-US" dirty="0" err="1">
                <a:effectLst/>
              </a:rPr>
              <a:t>réalisable</a:t>
            </a:r>
            <a:r>
              <a:rPr lang="en-US" dirty="0">
                <a:effectLst/>
              </a:rPr>
              <a:t>) et que vous vous fixiez une date </a:t>
            </a:r>
            <a:r>
              <a:rPr lang="en-US" dirty="0" err="1">
                <a:effectLst/>
              </a:rPr>
              <a:t>limite</a:t>
            </a:r>
            <a:r>
              <a:rPr lang="en-US" dirty="0">
                <a:effectLst/>
              </a:rPr>
              <a:t> (</a:t>
            </a:r>
            <a:r>
              <a:rPr lang="en-US" dirty="0" err="1">
                <a:effectLst/>
              </a:rPr>
              <a:t>temporel</a:t>
            </a:r>
            <a:r>
              <a:rPr lang="en-US" dirty="0">
                <a:effectLst/>
              </a:rPr>
              <a:t>). Ainsi, vous saurez exactement quelles mesures prendre pour réaliser vos rêves !</a:t>
            </a:r>
          </a:p>
          <a:p>
            <a:pPr rtl="0"/>
            <a:endParaRPr lang="en-US" dirty="0">
              <a:effectLst/>
            </a:endParaRPr>
          </a:p>
          <a:p>
            <a:pPr rtl="0"/>
            <a:r>
              <a:rPr lang="en-US" dirty="0">
                <a:effectLst/>
              </a:rPr>
              <a:t> </a:t>
            </a:r>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6</a:t>
            </a:fld>
            <a:endParaRPr lang="en-CA"/>
          </a:p>
        </p:txBody>
      </p:sp>
    </p:spTree>
    <p:extLst>
      <p:ext uri="{BB962C8B-B14F-4D97-AF65-F5344CB8AC3E}">
        <p14:creationId xmlns:p14="http://schemas.microsoft.com/office/powerpoint/2010/main" val="3796554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*N'hésitez pas à utiliser la ressource "Votre activité compte-t-elle ?" avec les participants ici, qui comprend les 7 éléments. Ils peuvent se référer à cette feuille en cas de doute* :</a:t>
            </a:r>
            <a:br>
              <a:rPr lang="en-CA" sz="1800" b="1" kern="100" dirty="0">
                <a:effectLst/>
                <a:latin typeface="Calibri" panose="020F0502020204030204" pitchFamily="34" charset="0"/>
                <a:ea typeface="Calibri" panose="020F0502020204030204" pitchFamily="34" charset="0"/>
                <a:cs typeface="Times New Roman" panose="02020603050405020304" pitchFamily="18" charset="0"/>
              </a:rPr>
            </a:b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b="1" kern="100" dirty="0">
                <a:effectLst/>
                <a:latin typeface="Calibri" panose="020F0502020204030204" pitchFamily="34" charset="0"/>
                <a:ea typeface="Aptos" panose="020B0004020202020204" pitchFamily="34" charset="0"/>
                <a:cs typeface="Times New Roman" panose="02020603050405020304" pitchFamily="18" charset="0"/>
              </a:rPr>
              <a:t>Vos activités comptent si </a:t>
            </a:r>
            <a:r>
              <a:rPr lang="en-CA" sz="1200" b="1" kern="100" dirty="0" err="1">
                <a:effectLst/>
                <a:latin typeface="Calibri" panose="020F0502020204030204" pitchFamily="34" charset="0"/>
                <a:ea typeface="Aptos" panose="020B0004020202020204" pitchFamily="34" charset="0"/>
                <a:cs typeface="Times New Roman" panose="02020603050405020304" pitchFamily="18" charset="0"/>
              </a:rPr>
              <a:t>vous</a:t>
            </a:r>
            <a:r>
              <a:rPr lang="en-CA" sz="1200" b="1" kern="100" dirty="0">
                <a:effectLst/>
                <a:latin typeface="Calibri" panose="020F0502020204030204" pitchFamily="34" charset="0"/>
                <a:ea typeface="Aptos" panose="020B0004020202020204" pitchFamily="34" charset="0"/>
                <a:cs typeface="Times New Roman" panose="02020603050405020304" pitchFamily="18" charset="0"/>
              </a:rPr>
              <a:t> suivez les 7 </a:t>
            </a:r>
            <a:r>
              <a:rPr lang="en-CA" sz="1200" b="1" kern="100" dirty="0" err="1">
                <a:effectLst/>
                <a:latin typeface="Calibri" panose="020F0502020204030204" pitchFamily="34" charset="0"/>
                <a:ea typeface="Aptos" panose="020B0004020202020204" pitchFamily="34" charset="0"/>
                <a:cs typeface="Times New Roman" panose="02020603050405020304" pitchFamily="18" charset="0"/>
              </a:rPr>
              <a:t>éléments</a:t>
            </a:r>
            <a:r>
              <a:rPr lang="en-CA" sz="1200" b="1" kern="100" dirty="0">
                <a:effectLst/>
                <a:latin typeface="Calibri" panose="020F0502020204030204" pitchFamily="34" charset="0"/>
                <a:ea typeface="Aptos" panose="020B0004020202020204" pitchFamily="34" charset="0"/>
                <a:cs typeface="Times New Roman" panose="02020603050405020304" pitchFamily="18" charset="0"/>
              </a:rPr>
              <a:t> de la </a:t>
            </a:r>
            <a:r>
              <a:rPr lang="en-CA" sz="1200" b="1" kern="100" dirty="0" err="1">
                <a:effectLst/>
                <a:latin typeface="Calibri" panose="020F0502020204030204" pitchFamily="34" charset="0"/>
                <a:ea typeface="Aptos" panose="020B0004020202020204" pitchFamily="34" charset="0"/>
                <a:cs typeface="Times New Roman" panose="02020603050405020304" pitchFamily="18" charset="0"/>
              </a:rPr>
              <a:t>méthode</a:t>
            </a:r>
            <a:r>
              <a:rPr lang="en-CA" sz="1200" b="1" kern="100" dirty="0">
                <a:effectLst/>
                <a:latin typeface="Calibri" panose="020F0502020204030204" pitchFamily="34" charset="0"/>
                <a:ea typeface="Aptos" panose="020B0004020202020204" pitchFamily="34" charset="0"/>
                <a:cs typeface="Times New Roman" panose="02020603050405020304" pitchFamily="18" charset="0"/>
              </a:rPr>
              <a:t> Prix Canada:</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200" kern="100" dirty="0">
                <a:effectLst/>
                <a:latin typeface="Segoe UI Symbol" panose="020B0502040204020203" pitchFamily="34" charset="0"/>
                <a:ea typeface="Aptos" panose="020B0004020202020204" pitchFamily="34" charset="0"/>
                <a:cs typeface="Segoe UI Symbol" panose="020B0502040204020203" pitchFamily="34" charset="0"/>
              </a:rPr>
              <a:t>☑ Votre activité respecte-t-elle le cadre du Prix ? Pour le Prix Bronze par exemple :</a:t>
            </a:r>
            <a:r>
              <a:rPr lang="fr-CA" sz="1200" kern="100" dirty="0">
                <a:effectLst/>
                <a:latin typeface="Segoe UI Symbol" panose="020B0502040204020203" pitchFamily="34" charset="0"/>
                <a:ea typeface="Aptos" panose="020B0004020202020204" pitchFamily="34" charset="0"/>
                <a:cs typeface="Segoe UI Symbol" panose="020B0502040204020203" pitchFamily="34" charset="0"/>
              </a:rPr>
              <a:t> </a:t>
            </a:r>
            <a:endParaRPr lang="fr-CA" sz="1100" kern="100" dirty="0">
              <a:effectLst/>
              <a:latin typeface="Aptos" panose="020B0004020202020204" pitchFamily="34" charset="0"/>
              <a:ea typeface="Aptos" panose="020B000402020202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fr-FR" sz="1200" kern="100" dirty="0">
                <a:effectLst/>
                <a:latin typeface="Segoe UI Symbol" panose="020B0502040204020203" pitchFamily="34" charset="0"/>
                <a:ea typeface="Aptos" panose="020B0004020202020204" pitchFamily="34" charset="0"/>
                <a:cs typeface="Segoe UI Symbol" panose="020B0502040204020203" pitchFamily="34" charset="0"/>
              </a:rPr>
              <a:t>êtes-vous âgé de plus de 13 ans et demi ?</a:t>
            </a:r>
            <a:r>
              <a:rPr lang="fr-CA" sz="1200" kern="100" dirty="0">
                <a:effectLst/>
                <a:latin typeface="Segoe UI Symbol" panose="020B0502040204020203" pitchFamily="34" charset="0"/>
                <a:ea typeface="Aptos" panose="020B0004020202020204" pitchFamily="34" charset="0"/>
                <a:cs typeface="Segoe UI Symbol" panose="020B0502040204020203" pitchFamily="34" charset="0"/>
              </a:rPr>
              <a:t> </a:t>
            </a:r>
            <a:endParaRPr lang="fr-CA" sz="1100" kern="100" dirty="0">
              <a:effectLst/>
              <a:latin typeface="Aptos" panose="020B0004020202020204" pitchFamily="34" charset="0"/>
              <a:ea typeface="Aptos" panose="020B0004020202020204" pitchFamily="34" charset="0"/>
              <a:cs typeface="Arial" panose="020B0604020202020204" pitchFamily="34" charset="0"/>
            </a:endParaRPr>
          </a:p>
          <a:p>
            <a:pPr marL="742950" lvl="1" indent="-285750">
              <a:lnSpc>
                <a:spcPct val="107000"/>
              </a:lnSpc>
              <a:buFont typeface="Courier New" panose="02070309020205020404" pitchFamily="49" charset="0"/>
              <a:buChar char="o"/>
            </a:pPr>
            <a:r>
              <a:rPr lang="fr-FR" sz="1200" kern="100" dirty="0">
                <a:effectLst/>
                <a:latin typeface="Segoe UI Symbol" panose="020B0502040204020203" pitchFamily="34" charset="0"/>
                <a:ea typeface="Aptos" panose="020B0004020202020204" pitchFamily="34" charset="0"/>
                <a:cs typeface="Segoe UI Symbol" panose="020B0502040204020203" pitchFamily="34" charset="0"/>
              </a:rPr>
              <a:t>avez-vous choisi des activités pour 13 semaines et en sélectionnez une à poursuivre pendant 26 semaines ?</a:t>
            </a:r>
            <a:r>
              <a:rPr lang="fr-CA" sz="1200" kern="100" dirty="0">
                <a:effectLst/>
                <a:latin typeface="Segoe UI Symbol" panose="020B0502040204020203" pitchFamily="34" charset="0"/>
                <a:ea typeface="Aptos" panose="020B0004020202020204" pitchFamily="34" charset="0"/>
                <a:cs typeface="Segoe UI Symbol" panose="020B0502040204020203" pitchFamily="34" charset="0"/>
              </a:rPr>
              <a:t> </a:t>
            </a:r>
            <a:endParaRPr lang="fr-CA"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fr-FR" sz="1200" kern="100" dirty="0">
                <a:effectLst/>
                <a:latin typeface="Segoe UI Symbol" panose="020B0502040204020203" pitchFamily="34" charset="0"/>
                <a:ea typeface="Aptos" panose="020B0004020202020204" pitchFamily="34" charset="0"/>
                <a:cs typeface="Segoe UI Symbol" panose="020B0502040204020203" pitchFamily="34" charset="0"/>
              </a:rPr>
              <a:t>☑ avez-vous fixé des objectifs SMART ? Si nécessaire, utilisez l’outil </a:t>
            </a:r>
            <a:r>
              <a:rPr lang="fr-FR" sz="1200" kern="100" dirty="0" err="1">
                <a:effectLst/>
                <a:latin typeface="Segoe UI Symbol" panose="020B0502040204020203" pitchFamily="34" charset="0"/>
                <a:ea typeface="Aptos" panose="020B0004020202020204" pitchFamily="34" charset="0"/>
                <a:cs typeface="Segoe UI Symbol" panose="020B0502040204020203" pitchFamily="34" charset="0"/>
              </a:rPr>
              <a:t>ChatGPT</a:t>
            </a:r>
            <a:r>
              <a:rPr lang="fr-FR" sz="1200" kern="100" dirty="0">
                <a:effectLst/>
                <a:latin typeface="Segoe UI Symbol" panose="020B0502040204020203" pitchFamily="34" charset="0"/>
                <a:ea typeface="Aptos" panose="020B0004020202020204" pitchFamily="34" charset="0"/>
                <a:cs typeface="Segoe UI Symbol" panose="020B0502040204020203" pitchFamily="34" charset="0"/>
              </a:rPr>
              <a:t> ou consultez notre feuille de travail sur les objectifs SMART</a:t>
            </a:r>
            <a:r>
              <a:rPr lang="en-CA" sz="800" kern="100" dirty="0">
                <a:effectLst/>
                <a:latin typeface="Aptos" panose="020B0004020202020204" pitchFamily="34" charset="0"/>
                <a:ea typeface="Aptos" panose="020B0004020202020204" pitchFamily="34" charset="0"/>
                <a:cs typeface="Arial" panose="020B0604020202020204" pitchFamily="34" charset="0"/>
              </a:rPr>
              <a:t> </a:t>
            </a:r>
            <a:r>
              <a:rPr lang="fr-FR" sz="1200" kern="100" dirty="0">
                <a:effectLst/>
                <a:latin typeface="Segoe UI Symbol" panose="020B0502040204020203" pitchFamily="34" charset="0"/>
                <a:ea typeface="Aptos" panose="020B0004020202020204" pitchFamily="34" charset="0"/>
                <a:cs typeface="Segoe UI Symbol" panose="020B0502040204020203" pitchFamily="34" charset="0"/>
              </a:rPr>
              <a:t>.</a:t>
            </a:r>
            <a:r>
              <a:rPr lang="fr-CA" sz="1200" kern="100" dirty="0">
                <a:effectLst/>
                <a:latin typeface="Segoe UI Symbol" panose="020B0502040204020203" pitchFamily="34" charset="0"/>
                <a:ea typeface="Aptos" panose="020B0004020202020204" pitchFamily="34" charset="0"/>
                <a:cs typeface="Segoe UI Symbol" panose="020B0502040204020203" pitchFamily="34" charset="0"/>
              </a:rPr>
              <a:t> </a:t>
            </a:r>
            <a:endParaRPr lang="fr-CA"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fr-FR" sz="1200" kern="100" dirty="0">
                <a:effectLst/>
                <a:latin typeface="Segoe UI Symbol" panose="020B0502040204020203" pitchFamily="34" charset="0"/>
                <a:ea typeface="Aptos" panose="020B0004020202020204" pitchFamily="34" charset="0"/>
                <a:cs typeface="Segoe UI Symbol" panose="020B0502040204020203" pitchFamily="34" charset="0"/>
              </a:rPr>
              <a:t>☑ avez-vous choisi une activité qui correspond à vos centres d’intérêts et à vos passions ?</a:t>
            </a:r>
            <a:r>
              <a:rPr lang="fr-CA" sz="1200" kern="100" dirty="0">
                <a:effectLst/>
                <a:latin typeface="Segoe UI Symbol" panose="020B0502040204020203" pitchFamily="34" charset="0"/>
                <a:ea typeface="Aptos" panose="020B0004020202020204" pitchFamily="34" charset="0"/>
                <a:cs typeface="Segoe UI Symbol" panose="020B0502040204020203" pitchFamily="34" charset="0"/>
              </a:rPr>
              <a:t> </a:t>
            </a:r>
            <a:endParaRPr lang="fr-CA"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fr-FR" sz="1200" kern="100" dirty="0">
                <a:effectLst/>
                <a:latin typeface="Segoe UI Symbol" panose="020B0502040204020203" pitchFamily="34" charset="0"/>
                <a:ea typeface="Aptos" panose="020B0004020202020204" pitchFamily="34" charset="0"/>
                <a:cs typeface="Segoe UI Symbol" panose="020B0502040204020203" pitchFamily="34" charset="0"/>
              </a:rPr>
              <a:t>☑ avez-vous choisi une activité qui revêt une signification personnelle pour vous ?</a:t>
            </a:r>
            <a:r>
              <a:rPr lang="fr-CA" sz="1200" kern="100" dirty="0">
                <a:effectLst/>
                <a:latin typeface="Segoe UI Symbol" panose="020B0502040204020203" pitchFamily="34" charset="0"/>
                <a:ea typeface="Aptos" panose="020B0004020202020204" pitchFamily="34" charset="0"/>
                <a:cs typeface="Segoe UI Symbol" panose="020B0502040204020203" pitchFamily="34" charset="0"/>
              </a:rPr>
              <a:t> </a:t>
            </a:r>
            <a:endParaRPr lang="fr-CA"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fr-FR" sz="1200" kern="100" dirty="0">
                <a:effectLst/>
                <a:latin typeface="Segoe UI Symbol" panose="020B0502040204020203" pitchFamily="34" charset="0"/>
                <a:ea typeface="Aptos" panose="020B0004020202020204" pitchFamily="34" charset="0"/>
                <a:cs typeface="Segoe UI Symbol" panose="020B0502040204020203" pitchFamily="34" charset="0"/>
              </a:rPr>
              <a:t>☑ avez-vous trouvé un évaluateur capable de vous aider à fixer des objectifs SMART, de vous encourager durant votre activité et puis de fournir un rapport à la suite de vos réalisations ? </a:t>
            </a:r>
            <a:r>
              <a:rPr lang="fr-CA" sz="1200" kern="100" dirty="0">
                <a:effectLst/>
                <a:latin typeface="Segoe UI Symbol" panose="020B0502040204020203" pitchFamily="34" charset="0"/>
                <a:ea typeface="Aptos" panose="020B0004020202020204" pitchFamily="34" charset="0"/>
                <a:cs typeface="Segoe UI Symbol" panose="020B0502040204020203" pitchFamily="34" charset="0"/>
              </a:rPr>
              <a:t> </a:t>
            </a:r>
            <a:endParaRPr lang="fr-CA"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fr-FR" sz="1200" kern="100" dirty="0">
                <a:effectLst/>
                <a:latin typeface="Segoe UI Symbol" panose="020B0502040204020203" pitchFamily="34" charset="0"/>
                <a:ea typeface="Aptos" panose="020B0004020202020204" pitchFamily="34" charset="0"/>
                <a:cs typeface="Segoe UI Symbol" panose="020B0502040204020203" pitchFamily="34" charset="0"/>
              </a:rPr>
              <a:t>☑ votre activité vous stimulera-t-elle et vous permettra-t-elle d’acquérir de nouvelles connaissances ?</a:t>
            </a:r>
            <a:r>
              <a:rPr lang="fr-CA" sz="1200" kern="100" dirty="0">
                <a:effectLst/>
                <a:latin typeface="Segoe UI Symbol" panose="020B0502040204020203" pitchFamily="34" charset="0"/>
                <a:ea typeface="Aptos" panose="020B0004020202020204" pitchFamily="34" charset="0"/>
                <a:cs typeface="Segoe UI Symbol" panose="020B0502040204020203" pitchFamily="34" charset="0"/>
              </a:rPr>
              <a:t> </a:t>
            </a:r>
            <a:endParaRPr lang="fr-CA"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fr-FR" sz="1200" kern="100" dirty="0">
                <a:effectLst/>
                <a:latin typeface="Segoe UI Symbol" panose="020B0502040204020203" pitchFamily="34" charset="0"/>
                <a:ea typeface="Aptos" panose="020B0004020202020204" pitchFamily="34" charset="0"/>
                <a:cs typeface="Segoe UI Symbol" panose="020B0502040204020203" pitchFamily="34" charset="0"/>
              </a:rPr>
              <a:t>☑consacrerez-vous du temps à réfléchir à vos progrès ?</a:t>
            </a:r>
            <a:r>
              <a:rPr lang="fr-CA" sz="1200" kern="100" dirty="0">
                <a:effectLst/>
                <a:latin typeface="Segoe UI Symbol" panose="020B0502040204020203" pitchFamily="34" charset="0"/>
                <a:ea typeface="Aptos" panose="020B0004020202020204" pitchFamily="34" charset="0"/>
                <a:cs typeface="Segoe UI Symbol" panose="020B0502040204020203" pitchFamily="34" charset="0"/>
              </a:rPr>
              <a:t> </a:t>
            </a:r>
            <a:endParaRPr lang="fr-CA"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CA" sz="1200" i="1" kern="100" dirty="0">
                <a:effectLst/>
                <a:latin typeface="Calibri" panose="020F0502020204030204" pitchFamily="34" charset="0"/>
                <a:ea typeface="Aptos" panose="020B0004020202020204" pitchFamily="34" charset="0"/>
                <a:cs typeface="Times New Roman" panose="02020603050405020304" pitchFamily="18" charset="0"/>
              </a:rPr>
              <a:t>Conseil : Essayez le Chat GPT ou CoPilot pour trouver des idées d'activités à partir d'une idée de départ ou pour vous aider à définir des objectifs SMART. Lorsque vous utilisez le Chat GPT, ne l'utilisez que comme point de départ. Vous devrez ajuster la réponse que ChatGPT vous donne, car elle n'est pas toujours exacte.</a:t>
            </a: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7</a:t>
            </a:fld>
            <a:endParaRPr lang="en-CA"/>
          </a:p>
        </p:txBody>
      </p:sp>
    </p:spTree>
    <p:extLst>
      <p:ext uri="{BB962C8B-B14F-4D97-AF65-F5344CB8AC3E}">
        <p14:creationId xmlns:p14="http://schemas.microsoft.com/office/powerpoint/2010/main" val="3118023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Lien vers la zone d'activité </a:t>
            </a:r>
            <a:r>
              <a:rPr lang="en-US" dirty="0"/>
              <a:t>: https://www.dukeofed.org/fr/award-activity-zone/</a:t>
            </a:r>
          </a:p>
          <a:p>
            <a:endParaRPr lang="en-US" dirty="0"/>
          </a:p>
          <a:p>
            <a:r>
              <a:rPr lang="en-US" dirty="0"/>
              <a:t>Jetons maintenant un coup d'œil à la zone d'activités du site web du Prix. Il s'agit d'une excellente ressource pour commencer à explorer les activités potentielles pour </a:t>
            </a:r>
            <a:r>
              <a:rPr lang="en-US" dirty="0" err="1"/>
              <a:t>votre</a:t>
            </a:r>
            <a:r>
              <a:rPr lang="en-US" dirty="0"/>
              <a:t> Prix. Au fur et à mesure que vous naviguez, commencez à réfléchir aux activités que vous souhaiteriez mener, en particulier pour </a:t>
            </a:r>
            <a:r>
              <a:rPr lang="en-US" dirty="0" err="1"/>
              <a:t>votre</a:t>
            </a:r>
            <a:r>
              <a:rPr lang="en-US" dirty="0"/>
              <a:t> concentration. Il est important que </a:t>
            </a:r>
            <a:r>
              <a:rPr lang="en-US" dirty="0" err="1"/>
              <a:t>votre</a:t>
            </a:r>
            <a:r>
              <a:rPr lang="en-US" dirty="0"/>
              <a:t> concentration </a:t>
            </a:r>
            <a:r>
              <a:rPr lang="en-US" dirty="0" err="1"/>
              <a:t>soit</a:t>
            </a:r>
            <a:r>
              <a:rPr lang="en-US" dirty="0"/>
              <a:t> </a:t>
            </a:r>
            <a:r>
              <a:rPr lang="en-US" dirty="0" err="1"/>
              <a:t>configurée</a:t>
            </a:r>
            <a:r>
              <a:rPr lang="en-US" dirty="0"/>
              <a:t> dans le carnet virtuel du participant (CVP) dans les 3 à 4 premières semaines, y compris votre objectif SMART et les </a:t>
            </a:r>
            <a:r>
              <a:rPr lang="en-US" dirty="0" err="1"/>
              <a:t>informations</a:t>
            </a:r>
            <a:r>
              <a:rPr lang="en-US" dirty="0"/>
              <a:t> de l'évaluateur.</a:t>
            </a:r>
          </a:p>
          <a:p>
            <a:endParaRPr lang="en-US" dirty="0"/>
          </a:p>
          <a:p>
            <a:r>
              <a:rPr lang="en-US" dirty="0"/>
              <a:t>Les recherches indiquent que les participants qui enregistrent au moins quatre entrées dans un volet dès le début ont plus de 80 % de chances de terminer le Prix. Cela prouve que le fait de se concentrer sur un volet au départ peut augmenter considérablement vos chances de réussir l'ensemble de </a:t>
            </a:r>
            <a:r>
              <a:rPr lang="en-US" dirty="0" err="1"/>
              <a:t>votre</a:t>
            </a:r>
            <a:r>
              <a:rPr lang="en-US" dirty="0"/>
              <a:t> Prix. Je vous encourage donc à commencer tôt et à rester cohérent dans l'enregistrement de vos activités.</a:t>
            </a:r>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8</a:t>
            </a:fld>
            <a:endParaRPr lang="en-CA"/>
          </a:p>
        </p:txBody>
      </p:sp>
    </p:spTree>
    <p:extLst>
      <p:ext uri="{BB962C8B-B14F-4D97-AF65-F5344CB8AC3E}">
        <p14:creationId xmlns:p14="http://schemas.microsoft.com/office/powerpoint/2010/main" val="283195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Soulignons la variété des options disponibles dans la zone d'activité. Si vous explorez cette page web, vous verrez qu'il existe de nombreuses activités différentes parmi lesquelles vous pouvez choisir. Que </a:t>
            </a:r>
            <a:r>
              <a:rPr lang="en-US" dirty="0" err="1"/>
              <a:t>vous</a:t>
            </a:r>
            <a:r>
              <a:rPr lang="en-US" dirty="0"/>
              <a:t> </a:t>
            </a:r>
            <a:r>
              <a:rPr lang="en-US" dirty="0" err="1"/>
              <a:t>aimez</a:t>
            </a:r>
            <a:r>
              <a:rPr lang="en-US" dirty="0"/>
              <a:t> le sport, acquérir de </a:t>
            </a:r>
            <a:r>
              <a:rPr lang="en-US" dirty="0" err="1"/>
              <a:t>nouvelles</a:t>
            </a:r>
            <a:r>
              <a:rPr lang="en-US" dirty="0"/>
              <a:t> </a:t>
            </a:r>
            <a:r>
              <a:rPr lang="en-US" dirty="0" err="1"/>
              <a:t>compétences</a:t>
            </a:r>
            <a:r>
              <a:rPr lang="en-US" dirty="0"/>
              <a:t>, aider les autres ou vivre des aventures passionnantes, il y en a pour tous les goûts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 alignant vos activités sur vos passions et </a:t>
            </a:r>
            <a:r>
              <a:rPr lang="en-US" dirty="0" err="1"/>
              <a:t>vos</a:t>
            </a:r>
            <a:r>
              <a:rPr lang="en-US" dirty="0"/>
              <a:t> </a:t>
            </a:r>
            <a:r>
              <a:rPr lang="en-US" dirty="0" err="1"/>
              <a:t>centres</a:t>
            </a:r>
            <a:r>
              <a:rPr lang="en-US" dirty="0"/>
              <a:t> </a:t>
            </a:r>
            <a:r>
              <a:rPr lang="en-US" dirty="0" err="1"/>
              <a:t>d’intérêt</a:t>
            </a:r>
            <a:r>
              <a:rPr lang="en-US" dirty="0"/>
              <a:t>, vous pouvez rendre votre participation au Prix encore plus significative, amusante et agréable. N'oubliez pas que l'essentiel est de choisir des activités qui vous intéressent vraiment, afin qu'elles puissent compter pour votre récompense et que vous restiez motivé tout au long du processus.</a:t>
            </a:r>
            <a:endParaRPr lang="en-CA" dirty="0"/>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9</a:t>
            </a:fld>
            <a:endParaRPr lang="en-CA"/>
          </a:p>
        </p:txBody>
      </p:sp>
    </p:spTree>
    <p:extLst>
      <p:ext uri="{BB962C8B-B14F-4D97-AF65-F5344CB8AC3E}">
        <p14:creationId xmlns:p14="http://schemas.microsoft.com/office/powerpoint/2010/main" val="3353710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Envisagez d'adopter une approche thématique en choisissant un </a:t>
            </a:r>
            <a:r>
              <a:rPr lang="en-US" dirty="0" err="1"/>
              <a:t>centre</a:t>
            </a:r>
            <a:r>
              <a:rPr lang="en-US" dirty="0"/>
              <a:t> </a:t>
            </a:r>
            <a:r>
              <a:rPr lang="en-US" dirty="0" err="1"/>
              <a:t>d’intérêt</a:t>
            </a:r>
            <a:r>
              <a:rPr lang="en-US" dirty="0"/>
              <a:t> ou un passe-temps que vous aimez et en l'incorporant dans tous vos volets. Cette méthode vous permet de vous plonger plus profondément dans votre passion tout en développant un éventail diversifié de compétences et d'expériences. </a:t>
            </a:r>
          </a:p>
          <a:p>
            <a:endParaRPr lang="en-US" dirty="0"/>
          </a:p>
          <a:p>
            <a:r>
              <a:rPr lang="en-US" dirty="0"/>
              <a:t>Cependant, pour maximiser votre apprentissage et acquérir des connaissances qui vous seront utiles pour vos candidatures à l'enseignement supérieur, il est également important de rechercher la variété au sein de ce thème. Votre évaluateur peut vous donner des conseils à ce sujet. Pensez à collaborer avec un ami ou à profiter de cette occasion pour vous faire de nouveaux amis qui partagent </a:t>
            </a:r>
            <a:r>
              <a:rPr lang="en-US" dirty="0" err="1"/>
              <a:t>vos</a:t>
            </a:r>
            <a:r>
              <a:rPr lang="en-US" dirty="0"/>
              <a:t> </a:t>
            </a:r>
            <a:r>
              <a:rPr lang="en-US" dirty="0" err="1"/>
              <a:t>centres</a:t>
            </a:r>
            <a:r>
              <a:rPr lang="en-US" dirty="0"/>
              <a:t> </a:t>
            </a:r>
            <a:r>
              <a:rPr lang="en-US" dirty="0" err="1"/>
              <a:t>d’intérêt</a:t>
            </a:r>
            <a:r>
              <a:rPr lang="en-US" dirty="0"/>
              <a:t>.</a:t>
            </a:r>
          </a:p>
          <a:p>
            <a:pPr>
              <a:buFont typeface="Arial" panose="020B0604020202020204" pitchFamily="34" charset="0"/>
              <a:buChar char="•"/>
            </a:pPr>
            <a:endParaRPr lang="en-US" dirty="0"/>
          </a:p>
          <a:p>
            <a:r>
              <a:rPr lang="en-US" dirty="0"/>
              <a:t>En choisissant une approche thématique, vous pouvez rendre vos activités plus agréables et plus significatives tout en construisant un ensemble d'expériences bien équilibré.</a:t>
            </a:r>
          </a:p>
          <a:p>
            <a:endParaRPr lang="en-CA" dirty="0"/>
          </a:p>
        </p:txBody>
      </p:sp>
      <p:sp>
        <p:nvSpPr>
          <p:cNvPr id="4" name="Slide Number Placeholder 3"/>
          <p:cNvSpPr>
            <a:spLocks noGrp="1"/>
          </p:cNvSpPr>
          <p:nvPr>
            <p:ph type="sldNum" sz="quarter" idx="5"/>
          </p:nvPr>
        </p:nvSpPr>
        <p:spPr/>
        <p:txBody>
          <a:bodyPr/>
          <a:lstStyle/>
          <a:p>
            <a:fld id="{ECB5B5AE-4425-4844-B669-4D4391EC3926}" type="slidenum">
              <a:rPr lang="en-CA" smtClean="0"/>
              <a:t>10</a:t>
            </a:fld>
            <a:endParaRPr lang="en-CA"/>
          </a:p>
        </p:txBody>
      </p:sp>
    </p:spTree>
    <p:extLst>
      <p:ext uri="{BB962C8B-B14F-4D97-AF65-F5344CB8AC3E}">
        <p14:creationId xmlns:p14="http://schemas.microsoft.com/office/powerpoint/2010/main" val="3064114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Par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exemple</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si</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vous</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aimez</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la mode,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vous</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pourriez</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Habiletés</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apprendre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les techniques de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teinture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 couture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ou</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stylisme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Condition physique :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séances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d'entraînement</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au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défilé</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ou</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chorégraphies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 danse de mode.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Service :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don de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vêtements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ou</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bénévolat</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dans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une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friperie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Si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vous</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êtes</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passionné</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 hockey,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vous</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pouvez</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le faire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Habiletés</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analyser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les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anciens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matchs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 hockey pour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comprendre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les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mécanismes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du jeu.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Condition physique :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équipe de hockey de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l'école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ou</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hockey de rue.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Service :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aidez</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bénévolement</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à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l'organisation</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des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matchs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 hockey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ou</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entraînez</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les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jeunes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joueurs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4" name="Slide Number Placeholder 3"/>
          <p:cNvSpPr>
            <a:spLocks noGrp="1"/>
          </p:cNvSpPr>
          <p:nvPr>
            <p:ph type="sldNum" sz="quarter" idx="5"/>
          </p:nvPr>
        </p:nvSpPr>
        <p:spPr/>
        <p:txBody>
          <a:bodyPr/>
          <a:lstStyle/>
          <a:p>
            <a:fld id="{ECB5B5AE-4425-4844-B669-4D4391EC3926}" type="slidenum">
              <a:rPr lang="en-CA" smtClean="0"/>
              <a:t>11</a:t>
            </a:fld>
            <a:endParaRPr lang="en-CA"/>
          </a:p>
        </p:txBody>
      </p:sp>
    </p:spTree>
    <p:extLst>
      <p:ext uri="{BB962C8B-B14F-4D97-AF65-F5344CB8AC3E}">
        <p14:creationId xmlns:p14="http://schemas.microsoft.com/office/powerpoint/2010/main" val="11555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20005-CCCC-F92C-850E-5697420AF1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DCBAACF-07A7-E34D-2AE7-C35BA344B2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0C8A2FF0-E606-E5DF-0462-8B7DD213FA6E}"/>
              </a:ext>
            </a:extLst>
          </p:cNvPr>
          <p:cNvSpPr>
            <a:spLocks noGrp="1"/>
          </p:cNvSpPr>
          <p:nvPr>
            <p:ph type="dt" sz="half" idx="10"/>
          </p:nvPr>
        </p:nvSpPr>
        <p:spPr/>
        <p:txBody>
          <a:bodyPr/>
          <a:lstStyle/>
          <a:p>
            <a:fld id="{9D8B6D04-5796-4205-99F9-26036DEE2B24}" type="datetimeFigureOut">
              <a:rPr lang="en-CA" smtClean="0"/>
              <a:t>2024-09-11</a:t>
            </a:fld>
            <a:endParaRPr lang="en-CA"/>
          </a:p>
        </p:txBody>
      </p:sp>
      <p:sp>
        <p:nvSpPr>
          <p:cNvPr id="5" name="Footer Placeholder 4">
            <a:extLst>
              <a:ext uri="{FF2B5EF4-FFF2-40B4-BE49-F238E27FC236}">
                <a16:creationId xmlns:a16="http://schemas.microsoft.com/office/drawing/2014/main" id="{DBE0142C-BE00-AE79-E6B6-F22FF090464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66E2B84-B02F-2977-B298-61D91D12E951}"/>
              </a:ext>
            </a:extLst>
          </p:cNvPr>
          <p:cNvSpPr>
            <a:spLocks noGrp="1"/>
          </p:cNvSpPr>
          <p:nvPr>
            <p:ph type="sldNum" sz="quarter" idx="12"/>
          </p:nvPr>
        </p:nvSpPr>
        <p:spPr/>
        <p:txBody>
          <a:bodyPr/>
          <a:lstStyle/>
          <a:p>
            <a:fld id="{C67B399C-5E72-42C4-A53A-2204B1FC4355}" type="slidenum">
              <a:rPr lang="en-CA" smtClean="0"/>
              <a:t>‹N°›</a:t>
            </a:fld>
            <a:endParaRPr lang="en-CA"/>
          </a:p>
        </p:txBody>
      </p:sp>
    </p:spTree>
    <p:extLst>
      <p:ext uri="{BB962C8B-B14F-4D97-AF65-F5344CB8AC3E}">
        <p14:creationId xmlns:p14="http://schemas.microsoft.com/office/powerpoint/2010/main" val="1790997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17A08-C774-34F6-D186-3278B7CB764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69F1259-63F6-F3BF-943C-B1D63CCD19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450637A-7542-5E78-7E00-9B75318F9BE3}"/>
              </a:ext>
            </a:extLst>
          </p:cNvPr>
          <p:cNvSpPr>
            <a:spLocks noGrp="1"/>
          </p:cNvSpPr>
          <p:nvPr>
            <p:ph type="dt" sz="half" idx="10"/>
          </p:nvPr>
        </p:nvSpPr>
        <p:spPr/>
        <p:txBody>
          <a:bodyPr/>
          <a:lstStyle/>
          <a:p>
            <a:fld id="{9D8B6D04-5796-4205-99F9-26036DEE2B24}" type="datetimeFigureOut">
              <a:rPr lang="en-CA" smtClean="0"/>
              <a:t>2024-09-11</a:t>
            </a:fld>
            <a:endParaRPr lang="en-CA"/>
          </a:p>
        </p:txBody>
      </p:sp>
      <p:sp>
        <p:nvSpPr>
          <p:cNvPr id="5" name="Footer Placeholder 4">
            <a:extLst>
              <a:ext uri="{FF2B5EF4-FFF2-40B4-BE49-F238E27FC236}">
                <a16:creationId xmlns:a16="http://schemas.microsoft.com/office/drawing/2014/main" id="{E88C91B4-8863-CE23-D6AE-2FBBEA0EFDE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3608C1E-5081-4164-4020-860DD0B38AC2}"/>
              </a:ext>
            </a:extLst>
          </p:cNvPr>
          <p:cNvSpPr>
            <a:spLocks noGrp="1"/>
          </p:cNvSpPr>
          <p:nvPr>
            <p:ph type="sldNum" sz="quarter" idx="12"/>
          </p:nvPr>
        </p:nvSpPr>
        <p:spPr/>
        <p:txBody>
          <a:bodyPr/>
          <a:lstStyle/>
          <a:p>
            <a:fld id="{C67B399C-5E72-42C4-A53A-2204B1FC4355}" type="slidenum">
              <a:rPr lang="en-CA" smtClean="0"/>
              <a:t>‹N°›</a:t>
            </a:fld>
            <a:endParaRPr lang="en-CA"/>
          </a:p>
        </p:txBody>
      </p:sp>
    </p:spTree>
    <p:extLst>
      <p:ext uri="{BB962C8B-B14F-4D97-AF65-F5344CB8AC3E}">
        <p14:creationId xmlns:p14="http://schemas.microsoft.com/office/powerpoint/2010/main" val="1459170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527CE5-1DF4-8682-4195-2A6E60D036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22F9F75-7516-51C7-8BA3-BD09DA00E9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35824FF-180D-86EB-8F0C-C2A184DC613A}"/>
              </a:ext>
            </a:extLst>
          </p:cNvPr>
          <p:cNvSpPr>
            <a:spLocks noGrp="1"/>
          </p:cNvSpPr>
          <p:nvPr>
            <p:ph type="dt" sz="half" idx="10"/>
          </p:nvPr>
        </p:nvSpPr>
        <p:spPr/>
        <p:txBody>
          <a:bodyPr/>
          <a:lstStyle/>
          <a:p>
            <a:fld id="{9D8B6D04-5796-4205-99F9-26036DEE2B24}" type="datetimeFigureOut">
              <a:rPr lang="en-CA" smtClean="0"/>
              <a:t>2024-09-11</a:t>
            </a:fld>
            <a:endParaRPr lang="en-CA"/>
          </a:p>
        </p:txBody>
      </p:sp>
      <p:sp>
        <p:nvSpPr>
          <p:cNvPr id="5" name="Footer Placeholder 4">
            <a:extLst>
              <a:ext uri="{FF2B5EF4-FFF2-40B4-BE49-F238E27FC236}">
                <a16:creationId xmlns:a16="http://schemas.microsoft.com/office/drawing/2014/main" id="{5D73BD07-ED02-F3CF-16B8-23A599229AD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16F2595-C521-BBFA-80AE-3A00A8EB2158}"/>
              </a:ext>
            </a:extLst>
          </p:cNvPr>
          <p:cNvSpPr>
            <a:spLocks noGrp="1"/>
          </p:cNvSpPr>
          <p:nvPr>
            <p:ph type="sldNum" sz="quarter" idx="12"/>
          </p:nvPr>
        </p:nvSpPr>
        <p:spPr/>
        <p:txBody>
          <a:bodyPr/>
          <a:lstStyle/>
          <a:p>
            <a:fld id="{C67B399C-5E72-42C4-A53A-2204B1FC4355}" type="slidenum">
              <a:rPr lang="en-CA" smtClean="0"/>
              <a:t>‹N°›</a:t>
            </a:fld>
            <a:endParaRPr lang="en-CA"/>
          </a:p>
        </p:txBody>
      </p:sp>
    </p:spTree>
    <p:extLst>
      <p:ext uri="{BB962C8B-B14F-4D97-AF65-F5344CB8AC3E}">
        <p14:creationId xmlns:p14="http://schemas.microsoft.com/office/powerpoint/2010/main" val="2035263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C9A19-4BD1-C203-7023-F23222FC816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85712D9-25A3-D66E-E168-32AE245B9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97C5320-2ADA-AEB1-7D15-05A59296A4C3}"/>
              </a:ext>
            </a:extLst>
          </p:cNvPr>
          <p:cNvSpPr>
            <a:spLocks noGrp="1"/>
          </p:cNvSpPr>
          <p:nvPr>
            <p:ph type="dt" sz="half" idx="10"/>
          </p:nvPr>
        </p:nvSpPr>
        <p:spPr/>
        <p:txBody>
          <a:bodyPr/>
          <a:lstStyle/>
          <a:p>
            <a:fld id="{9D8B6D04-5796-4205-99F9-26036DEE2B24}" type="datetimeFigureOut">
              <a:rPr lang="en-CA" smtClean="0"/>
              <a:t>2024-09-11</a:t>
            </a:fld>
            <a:endParaRPr lang="en-CA"/>
          </a:p>
        </p:txBody>
      </p:sp>
      <p:sp>
        <p:nvSpPr>
          <p:cNvPr id="5" name="Footer Placeholder 4">
            <a:extLst>
              <a:ext uri="{FF2B5EF4-FFF2-40B4-BE49-F238E27FC236}">
                <a16:creationId xmlns:a16="http://schemas.microsoft.com/office/drawing/2014/main" id="{FE69D9BB-4C02-4B45-B157-62F3319A2C0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890306C-FA72-3425-7601-E2CD156DC1B3}"/>
              </a:ext>
            </a:extLst>
          </p:cNvPr>
          <p:cNvSpPr>
            <a:spLocks noGrp="1"/>
          </p:cNvSpPr>
          <p:nvPr>
            <p:ph type="sldNum" sz="quarter" idx="12"/>
          </p:nvPr>
        </p:nvSpPr>
        <p:spPr/>
        <p:txBody>
          <a:bodyPr/>
          <a:lstStyle/>
          <a:p>
            <a:fld id="{C67B399C-5E72-42C4-A53A-2204B1FC4355}" type="slidenum">
              <a:rPr lang="en-CA" smtClean="0"/>
              <a:t>‹N°›</a:t>
            </a:fld>
            <a:endParaRPr lang="en-CA"/>
          </a:p>
        </p:txBody>
      </p:sp>
    </p:spTree>
    <p:extLst>
      <p:ext uri="{BB962C8B-B14F-4D97-AF65-F5344CB8AC3E}">
        <p14:creationId xmlns:p14="http://schemas.microsoft.com/office/powerpoint/2010/main" val="54599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7548-D018-79AB-E2D7-5DC3FE3EEC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47FF901-861D-F314-5A26-C2D3B4FA46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A37E1D-71CE-85BA-4807-DD61EDB91A80}"/>
              </a:ext>
            </a:extLst>
          </p:cNvPr>
          <p:cNvSpPr>
            <a:spLocks noGrp="1"/>
          </p:cNvSpPr>
          <p:nvPr>
            <p:ph type="dt" sz="half" idx="10"/>
          </p:nvPr>
        </p:nvSpPr>
        <p:spPr/>
        <p:txBody>
          <a:bodyPr/>
          <a:lstStyle/>
          <a:p>
            <a:fld id="{9D8B6D04-5796-4205-99F9-26036DEE2B24}" type="datetimeFigureOut">
              <a:rPr lang="en-CA" smtClean="0"/>
              <a:t>2024-09-11</a:t>
            </a:fld>
            <a:endParaRPr lang="en-CA"/>
          </a:p>
        </p:txBody>
      </p:sp>
      <p:sp>
        <p:nvSpPr>
          <p:cNvPr id="5" name="Footer Placeholder 4">
            <a:extLst>
              <a:ext uri="{FF2B5EF4-FFF2-40B4-BE49-F238E27FC236}">
                <a16:creationId xmlns:a16="http://schemas.microsoft.com/office/drawing/2014/main" id="{0523992A-FCAD-7AC9-66DB-85BAB6906EF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B6A7420-5A46-0E7C-08CB-A06EF67FE939}"/>
              </a:ext>
            </a:extLst>
          </p:cNvPr>
          <p:cNvSpPr>
            <a:spLocks noGrp="1"/>
          </p:cNvSpPr>
          <p:nvPr>
            <p:ph type="sldNum" sz="quarter" idx="12"/>
          </p:nvPr>
        </p:nvSpPr>
        <p:spPr/>
        <p:txBody>
          <a:bodyPr/>
          <a:lstStyle/>
          <a:p>
            <a:fld id="{C67B399C-5E72-42C4-A53A-2204B1FC4355}" type="slidenum">
              <a:rPr lang="en-CA" smtClean="0"/>
              <a:t>‹N°›</a:t>
            </a:fld>
            <a:endParaRPr lang="en-CA"/>
          </a:p>
        </p:txBody>
      </p:sp>
    </p:spTree>
    <p:extLst>
      <p:ext uri="{BB962C8B-B14F-4D97-AF65-F5344CB8AC3E}">
        <p14:creationId xmlns:p14="http://schemas.microsoft.com/office/powerpoint/2010/main" val="258425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617B3-E464-5423-9FC6-05F669C9D28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1D7F261-623C-3FF0-AADA-D954972707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93A6594-6F6C-2E0B-1B64-6AB4231488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036B6F0-2FED-969A-ED14-9B682032B16B}"/>
              </a:ext>
            </a:extLst>
          </p:cNvPr>
          <p:cNvSpPr>
            <a:spLocks noGrp="1"/>
          </p:cNvSpPr>
          <p:nvPr>
            <p:ph type="dt" sz="half" idx="10"/>
          </p:nvPr>
        </p:nvSpPr>
        <p:spPr/>
        <p:txBody>
          <a:bodyPr/>
          <a:lstStyle/>
          <a:p>
            <a:fld id="{9D8B6D04-5796-4205-99F9-26036DEE2B24}" type="datetimeFigureOut">
              <a:rPr lang="en-CA" smtClean="0"/>
              <a:t>2024-09-11</a:t>
            </a:fld>
            <a:endParaRPr lang="en-CA"/>
          </a:p>
        </p:txBody>
      </p:sp>
      <p:sp>
        <p:nvSpPr>
          <p:cNvPr id="6" name="Footer Placeholder 5">
            <a:extLst>
              <a:ext uri="{FF2B5EF4-FFF2-40B4-BE49-F238E27FC236}">
                <a16:creationId xmlns:a16="http://schemas.microsoft.com/office/drawing/2014/main" id="{220B83EF-09CE-EF39-2FBC-C8931C5D63A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F7A81CB-15F5-6312-4637-1026B85C5D0A}"/>
              </a:ext>
            </a:extLst>
          </p:cNvPr>
          <p:cNvSpPr>
            <a:spLocks noGrp="1"/>
          </p:cNvSpPr>
          <p:nvPr>
            <p:ph type="sldNum" sz="quarter" idx="12"/>
          </p:nvPr>
        </p:nvSpPr>
        <p:spPr/>
        <p:txBody>
          <a:bodyPr/>
          <a:lstStyle/>
          <a:p>
            <a:fld id="{C67B399C-5E72-42C4-A53A-2204B1FC4355}" type="slidenum">
              <a:rPr lang="en-CA" smtClean="0"/>
              <a:t>‹N°›</a:t>
            </a:fld>
            <a:endParaRPr lang="en-CA"/>
          </a:p>
        </p:txBody>
      </p:sp>
    </p:spTree>
    <p:extLst>
      <p:ext uri="{BB962C8B-B14F-4D97-AF65-F5344CB8AC3E}">
        <p14:creationId xmlns:p14="http://schemas.microsoft.com/office/powerpoint/2010/main" val="4279550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DD55-8136-57DB-5DBF-934083C2E6CE}"/>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065A24E-0AD6-CA2B-0D81-A03AFD2B24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C86D18-DA8A-6A99-3414-22945AD473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6AC71D0-CC2E-C13D-6E4F-B02531BEDC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362176-B970-2CE5-D49B-1C09680E89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70E5A5F-36F1-B678-29CC-C498796D88E0}"/>
              </a:ext>
            </a:extLst>
          </p:cNvPr>
          <p:cNvSpPr>
            <a:spLocks noGrp="1"/>
          </p:cNvSpPr>
          <p:nvPr>
            <p:ph type="dt" sz="half" idx="10"/>
          </p:nvPr>
        </p:nvSpPr>
        <p:spPr/>
        <p:txBody>
          <a:bodyPr/>
          <a:lstStyle/>
          <a:p>
            <a:fld id="{9D8B6D04-5796-4205-99F9-26036DEE2B24}" type="datetimeFigureOut">
              <a:rPr lang="en-CA" smtClean="0"/>
              <a:t>2024-09-11</a:t>
            </a:fld>
            <a:endParaRPr lang="en-CA"/>
          </a:p>
        </p:txBody>
      </p:sp>
      <p:sp>
        <p:nvSpPr>
          <p:cNvPr id="8" name="Footer Placeholder 7">
            <a:extLst>
              <a:ext uri="{FF2B5EF4-FFF2-40B4-BE49-F238E27FC236}">
                <a16:creationId xmlns:a16="http://schemas.microsoft.com/office/drawing/2014/main" id="{CAE4AFF3-C3D3-4816-A3FD-AE3C48A30C1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3D9C3B9-3146-64D5-21DF-83D07E7E6BCF}"/>
              </a:ext>
            </a:extLst>
          </p:cNvPr>
          <p:cNvSpPr>
            <a:spLocks noGrp="1"/>
          </p:cNvSpPr>
          <p:nvPr>
            <p:ph type="sldNum" sz="quarter" idx="12"/>
          </p:nvPr>
        </p:nvSpPr>
        <p:spPr/>
        <p:txBody>
          <a:bodyPr/>
          <a:lstStyle/>
          <a:p>
            <a:fld id="{C67B399C-5E72-42C4-A53A-2204B1FC4355}" type="slidenum">
              <a:rPr lang="en-CA" smtClean="0"/>
              <a:t>‹N°›</a:t>
            </a:fld>
            <a:endParaRPr lang="en-CA"/>
          </a:p>
        </p:txBody>
      </p:sp>
    </p:spTree>
    <p:extLst>
      <p:ext uri="{BB962C8B-B14F-4D97-AF65-F5344CB8AC3E}">
        <p14:creationId xmlns:p14="http://schemas.microsoft.com/office/powerpoint/2010/main" val="3250601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D186A-0AA8-8929-48AB-8C6CF568947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139D3F7-FD12-E03E-4BB0-496187201DD6}"/>
              </a:ext>
            </a:extLst>
          </p:cNvPr>
          <p:cNvSpPr>
            <a:spLocks noGrp="1"/>
          </p:cNvSpPr>
          <p:nvPr>
            <p:ph type="dt" sz="half" idx="10"/>
          </p:nvPr>
        </p:nvSpPr>
        <p:spPr/>
        <p:txBody>
          <a:bodyPr/>
          <a:lstStyle/>
          <a:p>
            <a:fld id="{9D8B6D04-5796-4205-99F9-26036DEE2B24}" type="datetimeFigureOut">
              <a:rPr lang="en-CA" smtClean="0"/>
              <a:t>2024-09-11</a:t>
            </a:fld>
            <a:endParaRPr lang="en-CA"/>
          </a:p>
        </p:txBody>
      </p:sp>
      <p:sp>
        <p:nvSpPr>
          <p:cNvPr id="4" name="Footer Placeholder 3">
            <a:extLst>
              <a:ext uri="{FF2B5EF4-FFF2-40B4-BE49-F238E27FC236}">
                <a16:creationId xmlns:a16="http://schemas.microsoft.com/office/drawing/2014/main" id="{42F8ABE0-9ADD-4ECD-CF5E-02729407B3F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1A98F53-2BCF-920D-3520-3E962251E413}"/>
              </a:ext>
            </a:extLst>
          </p:cNvPr>
          <p:cNvSpPr>
            <a:spLocks noGrp="1"/>
          </p:cNvSpPr>
          <p:nvPr>
            <p:ph type="sldNum" sz="quarter" idx="12"/>
          </p:nvPr>
        </p:nvSpPr>
        <p:spPr/>
        <p:txBody>
          <a:bodyPr/>
          <a:lstStyle/>
          <a:p>
            <a:fld id="{C67B399C-5E72-42C4-A53A-2204B1FC4355}" type="slidenum">
              <a:rPr lang="en-CA" smtClean="0"/>
              <a:t>‹N°›</a:t>
            </a:fld>
            <a:endParaRPr lang="en-CA"/>
          </a:p>
        </p:txBody>
      </p:sp>
    </p:spTree>
    <p:extLst>
      <p:ext uri="{BB962C8B-B14F-4D97-AF65-F5344CB8AC3E}">
        <p14:creationId xmlns:p14="http://schemas.microsoft.com/office/powerpoint/2010/main" val="4058202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B1802E-B608-C4A4-A3E0-47A604D62DE1}"/>
              </a:ext>
            </a:extLst>
          </p:cNvPr>
          <p:cNvSpPr>
            <a:spLocks noGrp="1"/>
          </p:cNvSpPr>
          <p:nvPr>
            <p:ph type="dt" sz="half" idx="10"/>
          </p:nvPr>
        </p:nvSpPr>
        <p:spPr/>
        <p:txBody>
          <a:bodyPr/>
          <a:lstStyle/>
          <a:p>
            <a:fld id="{9D8B6D04-5796-4205-99F9-26036DEE2B24}" type="datetimeFigureOut">
              <a:rPr lang="en-CA" smtClean="0"/>
              <a:t>2024-09-11</a:t>
            </a:fld>
            <a:endParaRPr lang="en-CA"/>
          </a:p>
        </p:txBody>
      </p:sp>
      <p:sp>
        <p:nvSpPr>
          <p:cNvPr id="3" name="Footer Placeholder 2">
            <a:extLst>
              <a:ext uri="{FF2B5EF4-FFF2-40B4-BE49-F238E27FC236}">
                <a16:creationId xmlns:a16="http://schemas.microsoft.com/office/drawing/2014/main" id="{B27D177A-676A-AB9A-EFD1-3BA14A699EE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56BDCD4-C72C-C39C-B1F5-FC8AFF2BAFF5}"/>
              </a:ext>
            </a:extLst>
          </p:cNvPr>
          <p:cNvSpPr>
            <a:spLocks noGrp="1"/>
          </p:cNvSpPr>
          <p:nvPr>
            <p:ph type="sldNum" sz="quarter" idx="12"/>
          </p:nvPr>
        </p:nvSpPr>
        <p:spPr/>
        <p:txBody>
          <a:bodyPr/>
          <a:lstStyle/>
          <a:p>
            <a:fld id="{C67B399C-5E72-42C4-A53A-2204B1FC4355}" type="slidenum">
              <a:rPr lang="en-CA" smtClean="0"/>
              <a:t>‹N°›</a:t>
            </a:fld>
            <a:endParaRPr lang="en-CA"/>
          </a:p>
        </p:txBody>
      </p:sp>
    </p:spTree>
    <p:extLst>
      <p:ext uri="{BB962C8B-B14F-4D97-AF65-F5344CB8AC3E}">
        <p14:creationId xmlns:p14="http://schemas.microsoft.com/office/powerpoint/2010/main" val="3716458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F80D8-8331-2706-D825-F88C11C6A8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E7F338D-2E95-BC6F-A4FC-496ECAD71F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C291C88-07FC-8A40-F581-5F2388B92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DDB308-4117-56AA-B801-D66DE67ED93F}"/>
              </a:ext>
            </a:extLst>
          </p:cNvPr>
          <p:cNvSpPr>
            <a:spLocks noGrp="1"/>
          </p:cNvSpPr>
          <p:nvPr>
            <p:ph type="dt" sz="half" idx="10"/>
          </p:nvPr>
        </p:nvSpPr>
        <p:spPr/>
        <p:txBody>
          <a:bodyPr/>
          <a:lstStyle/>
          <a:p>
            <a:fld id="{9D8B6D04-5796-4205-99F9-26036DEE2B24}" type="datetimeFigureOut">
              <a:rPr lang="en-CA" smtClean="0"/>
              <a:t>2024-09-11</a:t>
            </a:fld>
            <a:endParaRPr lang="en-CA"/>
          </a:p>
        </p:txBody>
      </p:sp>
      <p:sp>
        <p:nvSpPr>
          <p:cNvPr id="6" name="Footer Placeholder 5">
            <a:extLst>
              <a:ext uri="{FF2B5EF4-FFF2-40B4-BE49-F238E27FC236}">
                <a16:creationId xmlns:a16="http://schemas.microsoft.com/office/drawing/2014/main" id="{1BDA4EDC-0101-A6A8-4A1C-77B5DCFD787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2A14928-34F9-6554-CD33-E990725CE500}"/>
              </a:ext>
            </a:extLst>
          </p:cNvPr>
          <p:cNvSpPr>
            <a:spLocks noGrp="1"/>
          </p:cNvSpPr>
          <p:nvPr>
            <p:ph type="sldNum" sz="quarter" idx="12"/>
          </p:nvPr>
        </p:nvSpPr>
        <p:spPr/>
        <p:txBody>
          <a:bodyPr/>
          <a:lstStyle/>
          <a:p>
            <a:fld id="{C67B399C-5E72-42C4-A53A-2204B1FC4355}" type="slidenum">
              <a:rPr lang="en-CA" smtClean="0"/>
              <a:t>‹N°›</a:t>
            </a:fld>
            <a:endParaRPr lang="en-CA"/>
          </a:p>
        </p:txBody>
      </p:sp>
    </p:spTree>
    <p:extLst>
      <p:ext uri="{BB962C8B-B14F-4D97-AF65-F5344CB8AC3E}">
        <p14:creationId xmlns:p14="http://schemas.microsoft.com/office/powerpoint/2010/main" val="307433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81BAA-1227-54F6-C31E-BAE1C2E171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D008275-75F8-D143-9CD9-A3481FD500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33AC6F38-0D58-3AD9-23DD-C191AA7EA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4719D-B187-19A3-B4C8-6D4DD6B27255}"/>
              </a:ext>
            </a:extLst>
          </p:cNvPr>
          <p:cNvSpPr>
            <a:spLocks noGrp="1"/>
          </p:cNvSpPr>
          <p:nvPr>
            <p:ph type="dt" sz="half" idx="10"/>
          </p:nvPr>
        </p:nvSpPr>
        <p:spPr/>
        <p:txBody>
          <a:bodyPr/>
          <a:lstStyle/>
          <a:p>
            <a:fld id="{9D8B6D04-5796-4205-99F9-26036DEE2B24}" type="datetimeFigureOut">
              <a:rPr lang="en-CA" smtClean="0"/>
              <a:t>2024-09-11</a:t>
            </a:fld>
            <a:endParaRPr lang="en-CA"/>
          </a:p>
        </p:txBody>
      </p:sp>
      <p:sp>
        <p:nvSpPr>
          <p:cNvPr id="6" name="Footer Placeholder 5">
            <a:extLst>
              <a:ext uri="{FF2B5EF4-FFF2-40B4-BE49-F238E27FC236}">
                <a16:creationId xmlns:a16="http://schemas.microsoft.com/office/drawing/2014/main" id="{B8633043-A65E-A1BE-9D28-332F1B52BC9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5666B21-552E-3232-7FE5-C65A59A9760D}"/>
              </a:ext>
            </a:extLst>
          </p:cNvPr>
          <p:cNvSpPr>
            <a:spLocks noGrp="1"/>
          </p:cNvSpPr>
          <p:nvPr>
            <p:ph type="sldNum" sz="quarter" idx="12"/>
          </p:nvPr>
        </p:nvSpPr>
        <p:spPr/>
        <p:txBody>
          <a:bodyPr/>
          <a:lstStyle/>
          <a:p>
            <a:fld id="{C67B399C-5E72-42C4-A53A-2204B1FC4355}" type="slidenum">
              <a:rPr lang="en-CA" smtClean="0"/>
              <a:t>‹N°›</a:t>
            </a:fld>
            <a:endParaRPr lang="en-CA"/>
          </a:p>
        </p:txBody>
      </p:sp>
    </p:spTree>
    <p:extLst>
      <p:ext uri="{BB962C8B-B14F-4D97-AF65-F5344CB8AC3E}">
        <p14:creationId xmlns:p14="http://schemas.microsoft.com/office/powerpoint/2010/main" val="1502439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73B152-D1D5-96FA-8F9B-A1BE60F33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Cliquez pour modifier le style du titre principal</a:t>
            </a:r>
            <a:endParaRPr lang="en-CA"/>
          </a:p>
        </p:txBody>
      </p:sp>
      <p:sp>
        <p:nvSpPr>
          <p:cNvPr id="3" name="Text Placeholder 2">
            <a:extLst>
              <a:ext uri="{FF2B5EF4-FFF2-40B4-BE49-F238E27FC236}">
                <a16:creationId xmlns:a16="http://schemas.microsoft.com/office/drawing/2014/main" id="{6CA08D1D-C86A-3580-D21B-8A8969B45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endParaRPr lang="en-CA"/>
          </a:p>
        </p:txBody>
      </p:sp>
      <p:sp>
        <p:nvSpPr>
          <p:cNvPr id="4" name="Date Placeholder 3">
            <a:extLst>
              <a:ext uri="{FF2B5EF4-FFF2-40B4-BE49-F238E27FC236}">
                <a16:creationId xmlns:a16="http://schemas.microsoft.com/office/drawing/2014/main" id="{F5FB966B-1470-81B9-B910-50E35A5D92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8B6D04-5796-4205-99F9-26036DEE2B24}" type="datetimeFigureOut">
              <a:rPr lang="en-CA" smtClean="0"/>
              <a:t>2024-09-11</a:t>
            </a:fld>
            <a:endParaRPr lang="en-CA"/>
          </a:p>
        </p:txBody>
      </p:sp>
      <p:sp>
        <p:nvSpPr>
          <p:cNvPr id="5" name="Footer Placeholder 4">
            <a:extLst>
              <a:ext uri="{FF2B5EF4-FFF2-40B4-BE49-F238E27FC236}">
                <a16:creationId xmlns:a16="http://schemas.microsoft.com/office/drawing/2014/main" id="{FE235842-AE48-3442-ADF4-CD79C24308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6FD52A12-4F41-4A8A-6EBC-A78466AD4D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7B399C-5E72-42C4-A53A-2204B1FC4355}" type="slidenum">
              <a:rPr lang="en-CA" smtClean="0"/>
              <a:t>‹N°›</a:t>
            </a:fld>
            <a:endParaRPr lang="en-CA"/>
          </a:p>
        </p:txBody>
      </p:sp>
    </p:spTree>
    <p:extLst>
      <p:ext uri="{BB962C8B-B14F-4D97-AF65-F5344CB8AC3E}">
        <p14:creationId xmlns:p14="http://schemas.microsoft.com/office/powerpoint/2010/main" val="2235874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5002dEjxsKg?feature=oembed" TargetMode="External"/><Relationship Id="rId5" Type="http://schemas.openxmlformats.org/officeDocument/2006/relationships/image" Target="../media/image31.jpe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xHjw6T8LbbE?feature=oembed" TargetMode="External"/><Relationship Id="rId5" Type="http://schemas.openxmlformats.org/officeDocument/2006/relationships/image" Target="../media/image32.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dukeofed.org/fr/award-activity-zon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516D-214C-400B-6C9A-D19416BDC4DE}"/>
              </a:ext>
            </a:extLst>
          </p:cNvPr>
          <p:cNvSpPr>
            <a:spLocks noGrp="1"/>
          </p:cNvSpPr>
          <p:nvPr>
            <p:ph type="title"/>
          </p:nvPr>
        </p:nvSpPr>
        <p:spPr>
          <a:xfrm>
            <a:off x="0" y="45235"/>
            <a:ext cx="11101388" cy="1325563"/>
          </a:xfrm>
        </p:spPr>
        <p:txBody>
          <a:bodyPr>
            <a:normAutofit fontScale="90000"/>
          </a:bodyPr>
          <a:lstStyle/>
          <a:p>
            <a:r>
              <a:rPr lang="en-CA" sz="4400" b="1" dirty="0">
                <a:latin typeface="Meta-Bold"/>
              </a:rPr>
              <a:t>Lisez-moi d'abord : </a:t>
            </a:r>
            <a:r>
              <a:rPr lang="en-US" sz="4400" b="1" dirty="0">
                <a:latin typeface="Meta-Bold"/>
              </a:rPr>
              <a:t>Instructions pour </a:t>
            </a:r>
            <a:r>
              <a:rPr lang="en-CA" sz="4400" b="1" dirty="0">
                <a:latin typeface="Meta-Bold"/>
              </a:rPr>
              <a:t>l'enseignant</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95A0DD8-CB1D-6A4E-F4F3-8D3D46135786}"/>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2024 Le Prix international du Duc d'Edimbourg - Canada, tous droits réservés.</a:t>
            </a:r>
          </a:p>
        </p:txBody>
      </p:sp>
      <p:sp>
        <p:nvSpPr>
          <p:cNvPr id="4" name="TextBox 3">
            <a:extLst>
              <a:ext uri="{FF2B5EF4-FFF2-40B4-BE49-F238E27FC236}">
                <a16:creationId xmlns:a16="http://schemas.microsoft.com/office/drawing/2014/main" id="{3E0D90C2-822A-FB76-9B07-2940D4FC1198}"/>
              </a:ext>
            </a:extLst>
          </p:cNvPr>
          <p:cNvSpPr txBox="1"/>
          <p:nvPr/>
        </p:nvSpPr>
        <p:spPr>
          <a:xfrm>
            <a:off x="140677" y="977646"/>
            <a:ext cx="11605846" cy="4154984"/>
          </a:xfrm>
          <a:prstGeom prst="rect">
            <a:avLst/>
          </a:prstGeom>
          <a:noFill/>
        </p:spPr>
        <p:txBody>
          <a:bodyPr wrap="square" rtlCol="0">
            <a:spAutoFit/>
          </a:bodyPr>
          <a:lstStyle/>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L’aventure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vous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atten</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d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est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un modèle PowerPoint personnalisable que les centres du Prix peuvent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utiliser pour expliquer le Prix à leurs participants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 manière plus détaillée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que la " Session zéro ". </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Cette session est personnalisable.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Cela signifie que certaines diapositives mentionnent où vous pouvez incorporer des images/textes spécifiques à votre centre du Prix.</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Ce modèle montre aux participants comment fixer des objectifs SMART, comment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écrire</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une</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entrée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et l'ajouter à leur activité sur le CVP, le rôle d'un évaluateur et comment le choisir, et plus encore.</a:t>
            </a:r>
          </a:p>
          <a:p>
            <a:pPr marL="342900" marR="0" lvl="0" indent="-3429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Des notes d'allocution facultatives sont fournies pour toutes les diapositives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Pour afficher les notes, tapez "notes" dans la barre de recherche de PowerPoint et sélectionnez "Afficher/masquer le volet des notes".</a:t>
            </a:r>
          </a:p>
        </p:txBody>
      </p:sp>
    </p:spTree>
    <p:extLst>
      <p:ext uri="{BB962C8B-B14F-4D97-AF65-F5344CB8AC3E}">
        <p14:creationId xmlns:p14="http://schemas.microsoft.com/office/powerpoint/2010/main" val="1895522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01872" y="203199"/>
            <a:ext cx="9636967" cy="1325563"/>
          </a:xfrm>
        </p:spPr>
        <p:txBody>
          <a:bodyPr>
            <a:normAutofit fontScale="90000"/>
          </a:bodyPr>
          <a:lstStyle/>
          <a:p>
            <a:r>
              <a:rPr lang="en-CA" sz="4400" b="1" dirty="0">
                <a:latin typeface="Meta-Bold"/>
              </a:rPr>
              <a:t>Soyez créatifs - Utilisez la zone d'activité !</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2024 Le Prix international du Duc d'Edimbourg - Canada, tous droits réservés.</a:t>
            </a:r>
          </a:p>
        </p:txBody>
      </p:sp>
      <p:sp>
        <p:nvSpPr>
          <p:cNvPr id="4" name="TextBox 3">
            <a:extLst>
              <a:ext uri="{FF2B5EF4-FFF2-40B4-BE49-F238E27FC236}">
                <a16:creationId xmlns:a16="http://schemas.microsoft.com/office/drawing/2014/main" id="{08C7D668-3A31-A887-1DAA-DEFCB0F21EBF}"/>
              </a:ext>
            </a:extLst>
          </p:cNvPr>
          <p:cNvSpPr txBox="1"/>
          <p:nvPr/>
        </p:nvSpPr>
        <p:spPr>
          <a:xfrm>
            <a:off x="1401872" y="865981"/>
            <a:ext cx="6065728" cy="48936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1" dirty="0">
                <a:solidFill>
                  <a:prstClr val="black"/>
                </a:solidFill>
                <a:latin typeface="Calibri" panose="020F0502020204030204" pitchFamily="34" charset="0"/>
                <a:ea typeface="Calibri" panose="020F0502020204030204" pitchFamily="34" charset="0"/>
                <a:cs typeface="Calibri" panose="020F0502020204030204" pitchFamily="34" charset="0"/>
              </a:rPr>
              <a:t>Pensez à </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choisir un </a:t>
            </a:r>
            <a:r>
              <a:rPr kumimoji="0" lang="en-US" sz="2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centre</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d’intérêt</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ou un passe-temps que vous aimez et à l'utiliser pour tous vos volets.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Cela vous permet d'explorer votre passion tout en développant un éventail diversifié de compétences et d'expériences.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Cependant, pour maximiser votre apprentissage et acquérir des connaissances qui vous seront utiles dans vos études </a:t>
            </a:r>
            <a:r>
              <a:rPr kumimoji="0" lang="en-US" sz="2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supérieures</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il est également important de chercher à varier les thèmes. Votre évaluateur peut vous aider.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Pensez à collaborer avec un ami ou profitez de cette occasion pour vous faire de nouveaux amis qui partagent vos centres d'intérêt !</a:t>
            </a:r>
          </a:p>
        </p:txBody>
      </p:sp>
      <p:pic>
        <p:nvPicPr>
          <p:cNvPr id="7" name="Picture 6">
            <a:extLst>
              <a:ext uri="{FF2B5EF4-FFF2-40B4-BE49-F238E27FC236}">
                <a16:creationId xmlns:a16="http://schemas.microsoft.com/office/drawing/2014/main" id="{40A09572-F894-ABB3-B9DE-061FF81D274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30160" y="1608171"/>
            <a:ext cx="4277360" cy="3002866"/>
          </a:xfrm>
          <a:prstGeom prst="rect">
            <a:avLst/>
          </a:prstGeom>
          <a:ln>
            <a:solidFill>
              <a:srgbClr val="FFFF00"/>
            </a:solidFill>
          </a:ln>
        </p:spPr>
      </p:pic>
    </p:spTree>
    <p:extLst>
      <p:ext uri="{BB962C8B-B14F-4D97-AF65-F5344CB8AC3E}">
        <p14:creationId xmlns:p14="http://schemas.microsoft.com/office/powerpoint/2010/main" val="2245330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01872" y="63531"/>
            <a:ext cx="9636967" cy="1325563"/>
          </a:xfrm>
        </p:spPr>
        <p:txBody>
          <a:bodyPr>
            <a:normAutofit fontScale="90000"/>
          </a:bodyPr>
          <a:lstStyle/>
          <a:p>
            <a:r>
              <a:rPr lang="en-CA" sz="4400" b="1" dirty="0">
                <a:latin typeface="Meta-Bold"/>
              </a:rPr>
              <a:t>Soyez créatifs - Utilisez la zone d'activité !</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2024 Le Prix international du Duc d'Edimbourg - Canada, tous droits réservés.</a:t>
            </a:r>
          </a:p>
        </p:txBody>
      </p:sp>
      <p:sp>
        <p:nvSpPr>
          <p:cNvPr id="4" name="TextBox 3">
            <a:extLst>
              <a:ext uri="{FF2B5EF4-FFF2-40B4-BE49-F238E27FC236}">
                <a16:creationId xmlns:a16="http://schemas.microsoft.com/office/drawing/2014/main" id="{A731FEEB-495F-5239-0ABC-B5943F335419}"/>
              </a:ext>
            </a:extLst>
          </p:cNvPr>
          <p:cNvSpPr txBox="1"/>
          <p:nvPr/>
        </p:nvSpPr>
        <p:spPr>
          <a:xfrm>
            <a:off x="1401872" y="726314"/>
            <a:ext cx="6878527"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Par exemple, si vous aimez la mode, vous pourriez..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Habiletés : </a:t>
            </a:r>
            <a:r>
              <a:rPr kumimoji="0" lang="en-US" sz="2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apprendre</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les techniques de teinture, de couture ou de stylisme.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Condition physique :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séances d'entraînement au défilé ou chorégraphies de danse de mode.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Service :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don de vêtements ou bénévolat dans une friperie.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Si vous êtes passionné de hockey, vous pouvez le faire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Habiletés : </a:t>
            </a:r>
            <a:r>
              <a:rPr kumimoji="0" lang="en-US" sz="2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analyser</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les anciens matchs de hockey pour comprendre les mécanismes du jeu.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Condition physique :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équipe de hockey de l'école ou hockey de rue.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Service : </a:t>
            </a:r>
            <a:r>
              <a:rPr kumimoji="0" lang="en-US" sz="2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aidez</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bénévolement à l'organisation des matchs de hockey ou entraînez les jeunes joueurs.</a:t>
            </a:r>
          </a:p>
        </p:txBody>
      </p:sp>
      <p:pic>
        <p:nvPicPr>
          <p:cNvPr id="7" name="Picture 6">
            <a:extLst>
              <a:ext uri="{FF2B5EF4-FFF2-40B4-BE49-F238E27FC236}">
                <a16:creationId xmlns:a16="http://schemas.microsoft.com/office/drawing/2014/main" id="{E2D0622F-70DF-F06F-C465-93B517365CC1}"/>
              </a:ext>
            </a:extLst>
          </p:cNvPr>
          <p:cNvPicPr>
            <a:picLocks noChangeAspect="1"/>
          </p:cNvPicPr>
          <p:nvPr/>
        </p:nvPicPr>
        <p:blipFill>
          <a:blip r:embed="rId4"/>
          <a:stretch>
            <a:fillRect/>
          </a:stretch>
        </p:blipFill>
        <p:spPr>
          <a:xfrm>
            <a:off x="8280399" y="1974296"/>
            <a:ext cx="3678035" cy="2336127"/>
          </a:xfrm>
          <a:prstGeom prst="rect">
            <a:avLst/>
          </a:prstGeom>
          <a:ln>
            <a:solidFill>
              <a:srgbClr val="FFFF00"/>
            </a:solidFill>
          </a:ln>
        </p:spPr>
      </p:pic>
    </p:spTree>
    <p:extLst>
      <p:ext uri="{BB962C8B-B14F-4D97-AF65-F5344CB8AC3E}">
        <p14:creationId xmlns:p14="http://schemas.microsoft.com/office/powerpoint/2010/main" val="4066747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371392" y="183735"/>
            <a:ext cx="9636967" cy="1325563"/>
          </a:xfrm>
        </p:spPr>
        <p:txBody>
          <a:bodyPr>
            <a:normAutofit fontScale="90000"/>
          </a:bodyPr>
          <a:lstStyle/>
          <a:p>
            <a:r>
              <a:rPr lang="en-CA" sz="4400" b="1" dirty="0">
                <a:latin typeface="Meta-Bold"/>
              </a:rPr>
              <a:t>Faites des </a:t>
            </a:r>
            <a:r>
              <a:rPr lang="en-CA" sz="4400" b="1" dirty="0" err="1">
                <a:latin typeface="Meta-Bold"/>
              </a:rPr>
              <a:t>activités</a:t>
            </a:r>
            <a:r>
              <a:rPr lang="en-CA" sz="4400" b="1" dirty="0">
                <a:latin typeface="Meta-Bold"/>
              </a:rPr>
              <a:t> du Prix avec vos amis !</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2024 Le Prix international du Duc d'Edimbourg - Canada, tous droits réservés.</a:t>
            </a:r>
          </a:p>
        </p:txBody>
      </p:sp>
      <p:sp>
        <p:nvSpPr>
          <p:cNvPr id="4" name="TextBox 3">
            <a:extLst>
              <a:ext uri="{FF2B5EF4-FFF2-40B4-BE49-F238E27FC236}">
                <a16:creationId xmlns:a16="http://schemas.microsoft.com/office/drawing/2014/main" id="{E9B004F3-235C-6AE4-9125-E784284FE8CF}"/>
              </a:ext>
            </a:extLst>
          </p:cNvPr>
          <p:cNvSpPr txBox="1"/>
          <p:nvPr/>
        </p:nvSpPr>
        <p:spPr>
          <a:xfrm>
            <a:off x="1371392" y="1045450"/>
            <a:ext cx="4466918" cy="44935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Vous</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pouvez</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faire </a:t>
            </a:r>
            <a:r>
              <a:rPr kumimoji="0" lang="en-US" sz="2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toutes</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vos</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activités</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du Prix avec </a:t>
            </a:r>
            <a:r>
              <a:rPr kumimoji="0" lang="en-US" sz="2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vos</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amis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 fait </a:t>
            </a:r>
            <a:r>
              <a:rPr kumimoji="0" lang="en-US" sz="22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d'avoir</a:t>
            </a:r>
            <a:r>
              <a:rPr kumimoji="0" lang="en-US" sz="2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un </a:t>
            </a:r>
            <a:r>
              <a:rPr kumimoji="0" lang="en-US" sz="22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ami</a:t>
            </a:r>
            <a:r>
              <a:rPr kumimoji="0" lang="en-US" sz="2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à ses côtés peut apporter un soutien et des encouragements supplémentaires.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Pensez donc à faire équipe avec vos amis lorsque vous planifiez et réalisez vos activités.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C'est un moyen fantastique de partager des expériences, de rester engagé et de </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s'amuser ensemble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tout en travaillant à l'obtention de </a:t>
            </a:r>
            <a:r>
              <a:rPr kumimoji="0" lang="en-US" sz="2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votre</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Prix.</a:t>
            </a:r>
          </a:p>
        </p:txBody>
      </p:sp>
      <p:pic>
        <p:nvPicPr>
          <p:cNvPr id="6" name="Picture 5">
            <a:extLst>
              <a:ext uri="{FF2B5EF4-FFF2-40B4-BE49-F238E27FC236}">
                <a16:creationId xmlns:a16="http://schemas.microsoft.com/office/drawing/2014/main" id="{02D8BE0A-A159-861A-0E09-9844AF6ED6C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838310" y="1045450"/>
            <a:ext cx="5843157" cy="4122947"/>
          </a:xfrm>
          <a:prstGeom prst="rect">
            <a:avLst/>
          </a:prstGeom>
          <a:ln>
            <a:solidFill>
              <a:srgbClr val="FFFF00"/>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730183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44013" y="279433"/>
            <a:ext cx="9636967" cy="1325563"/>
          </a:xfrm>
        </p:spPr>
        <p:txBody>
          <a:bodyPr>
            <a:normAutofit/>
          </a:bodyPr>
          <a:lstStyle/>
          <a:p>
            <a:r>
              <a:rPr lang="en-CA" sz="4400" b="1" dirty="0">
                <a:latin typeface="Meta-Bold"/>
              </a:rPr>
              <a:t>Les </a:t>
            </a:r>
            <a:r>
              <a:rPr lang="en-CA" sz="4400" b="1" dirty="0" err="1">
                <a:latin typeface="Meta-Bold"/>
              </a:rPr>
              <a:t>activités</a:t>
            </a:r>
            <a:r>
              <a:rPr lang="en-CA" sz="4400" b="1" dirty="0">
                <a:latin typeface="Meta-Bold"/>
              </a:rPr>
              <a:t> du Prix de votre école !</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2024 Le Prix international du Duc d'Edimbourg - Canada, tous droits réservés.</a:t>
            </a:r>
          </a:p>
        </p:txBody>
      </p:sp>
      <p:sp>
        <p:nvSpPr>
          <p:cNvPr id="4" name="TextBox 3">
            <a:extLst>
              <a:ext uri="{FF2B5EF4-FFF2-40B4-BE49-F238E27FC236}">
                <a16:creationId xmlns:a16="http://schemas.microsoft.com/office/drawing/2014/main" id="{4C33E8D8-C9C9-9FE1-B82F-C5A96EDB2D35}"/>
              </a:ext>
            </a:extLst>
          </p:cNvPr>
          <p:cNvSpPr txBox="1"/>
          <p:nvPr/>
        </p:nvSpPr>
        <p:spPr>
          <a:xfrm>
            <a:off x="1262737" y="942214"/>
            <a:ext cx="4511248" cy="48936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Vous pouvez également effectuer toutes vos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activités</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du Prix à l'école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Qu'il s'agisse de participer à une équipe sportive, d'utiliser votre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classe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 musique ou d'effectuer des travaux d'intérêt général à l'école, ces activités peuvent toutes compter pour votre Prix, à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condition d'utiliser les 7 éléments et d'avoir un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objectif</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 SMART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à améliorer dans chaque activité choisie</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5BEAC538-9E2C-28EB-8C47-C6B36427664F}"/>
              </a:ext>
            </a:extLst>
          </p:cNvPr>
          <p:cNvPicPr>
            <a:picLocks noChangeAspect="1"/>
          </p:cNvPicPr>
          <p:nvPr/>
        </p:nvPicPr>
        <p:blipFill>
          <a:blip r:embed="rId4"/>
          <a:stretch>
            <a:fillRect/>
          </a:stretch>
        </p:blipFill>
        <p:spPr>
          <a:xfrm>
            <a:off x="5773985" y="1499016"/>
            <a:ext cx="6113214" cy="3455691"/>
          </a:xfrm>
          <a:prstGeom prst="rect">
            <a:avLst/>
          </a:prstGeom>
          <a:ln>
            <a:solidFill>
              <a:srgbClr val="FFFF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0972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391712" y="45235"/>
            <a:ext cx="9636967" cy="1325563"/>
          </a:xfrm>
        </p:spPr>
        <p:txBody>
          <a:bodyPr/>
          <a:lstStyle/>
          <a:p>
            <a:r>
              <a:rPr lang="en-CA" sz="4400" b="1" dirty="0">
                <a:latin typeface="Meta-Bold"/>
              </a:rPr>
              <a:t>Plus d'idées d'activités</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0048A3C-DED1-3240-7517-45F52973E15D}"/>
              </a:ext>
            </a:extLst>
          </p:cNvPr>
          <p:cNvSpPr>
            <a:spLocks noGrp="1"/>
          </p:cNvSpPr>
          <p:nvPr>
            <p:ph idx="1"/>
          </p:nvPr>
        </p:nvSpPr>
        <p:spPr>
          <a:xfrm>
            <a:off x="2438192" y="1866265"/>
            <a:ext cx="8433008" cy="3744751"/>
          </a:xfrm>
        </p:spPr>
        <p:txBody>
          <a:bodyPr/>
          <a:lstStyle/>
          <a:p>
            <a:pPr marL="0" indent="0">
              <a:buNone/>
            </a:pPr>
            <a:r>
              <a:rPr kumimoji="0" lang="en-CA"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*C'est ici que vous insérez des exemples spécifiques d'activités au sein de votre école que les participants peuvent utiliser pour leurs activités dans le cadre du Prix, ou comment ils peuvent utiliser leurs centres d'intérêt pour trouver une activité scolaire qu'ils peuvent utiliser* </a:t>
            </a:r>
            <a:r>
              <a:rPr kumimoji="0" lang="en-CA"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en-CA"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2024 Le Prix international du Duc d'Edimbourg - Canada, tous droits réservés.</a:t>
            </a:r>
          </a:p>
        </p:txBody>
      </p:sp>
    </p:spTree>
    <p:extLst>
      <p:ext uri="{BB962C8B-B14F-4D97-AF65-F5344CB8AC3E}">
        <p14:creationId xmlns:p14="http://schemas.microsoft.com/office/powerpoint/2010/main" val="521084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32352" y="45235"/>
            <a:ext cx="9636967" cy="1325563"/>
          </a:xfrm>
        </p:spPr>
        <p:txBody>
          <a:bodyPr/>
          <a:lstStyle/>
          <a:p>
            <a:r>
              <a:rPr lang="en-CA" sz="4400" b="1" dirty="0">
                <a:latin typeface="Meta-Bold"/>
              </a:rPr>
              <a:t>Voyage d'aventure !</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1FD7F2F0-6575-18C6-3B13-6BA4EA55205E}"/>
              </a:ext>
            </a:extLst>
          </p:cNvPr>
          <p:cNvSpPr>
            <a:spLocks noGrp="1"/>
          </p:cNvSpPr>
          <p:nvPr>
            <p:ph idx="1"/>
          </p:nvPr>
        </p:nvSpPr>
        <p:spPr>
          <a:xfrm>
            <a:off x="3311952" y="1825625"/>
            <a:ext cx="6624528" cy="3744751"/>
          </a:xfrm>
        </p:spPr>
        <p:txBody>
          <a:bodyPr/>
          <a:lstStyle/>
          <a:p>
            <a:pPr marL="0" indent="0">
              <a:buNone/>
            </a:pPr>
            <a:r>
              <a:rPr lang="en-CA" sz="2800" dirty="0">
                <a:latin typeface="Calibri" panose="020F0502020204030204" pitchFamily="34" charset="0"/>
                <a:ea typeface="Calibri" panose="020F0502020204030204" pitchFamily="34" charset="0"/>
                <a:cs typeface="Calibri" panose="020F0502020204030204" pitchFamily="34" charset="0"/>
              </a:rPr>
              <a:t>*C'est ici que vous insérez des images de ce que fait votre centre du Prix pour le voyage d'aventure et que vous l'expliquez pour susciter l'enthousiasme des élèves!* </a:t>
            </a:r>
            <a:r>
              <a:rPr lang="en-CA" sz="2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CA" sz="2800" dirty="0">
              <a:latin typeface="Calibri" panose="020F0502020204030204" pitchFamily="34" charset="0"/>
              <a:ea typeface="Calibri" panose="020F0502020204030204" pitchFamily="34" charset="0"/>
              <a:cs typeface="Calibri" panose="020F0502020204030204" pitchFamily="34" charset="0"/>
            </a:endParaRPr>
          </a:p>
          <a:p>
            <a:endParaRPr lang="en-CA"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2024 Le Prix international du Duc d'Edimbourg - Canada, tous droits réservés.</a:t>
            </a:r>
          </a:p>
        </p:txBody>
      </p:sp>
    </p:spTree>
    <p:extLst>
      <p:ext uri="{BB962C8B-B14F-4D97-AF65-F5344CB8AC3E}">
        <p14:creationId xmlns:p14="http://schemas.microsoft.com/office/powerpoint/2010/main" val="3437502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02039" y="63533"/>
            <a:ext cx="9636967" cy="1325563"/>
          </a:xfrm>
        </p:spPr>
        <p:txBody>
          <a:bodyPr/>
          <a:lstStyle/>
          <a:p>
            <a:r>
              <a:rPr lang="en-CA" sz="4400" b="1" dirty="0">
                <a:latin typeface="Meta-Bold"/>
              </a:rPr>
              <a:t>Évaluateurs</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2024 Le Prix international du Duc d'Edimbourg - Canada, tous droits réservés.</a:t>
            </a:r>
          </a:p>
        </p:txBody>
      </p:sp>
      <p:sp>
        <p:nvSpPr>
          <p:cNvPr id="4" name="TextBox 3">
            <a:extLst>
              <a:ext uri="{FF2B5EF4-FFF2-40B4-BE49-F238E27FC236}">
                <a16:creationId xmlns:a16="http://schemas.microsoft.com/office/drawing/2014/main" id="{7B1E2B83-46E9-7D57-DE78-FB540150212F}"/>
              </a:ext>
            </a:extLst>
          </p:cNvPr>
          <p:cNvSpPr txBox="1"/>
          <p:nvPr/>
        </p:nvSpPr>
        <p:spPr>
          <a:xfrm>
            <a:off x="1295632" y="963094"/>
            <a:ext cx="4137844" cy="4493538"/>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Vous devrez choisir un évaluateur pour chaque volet du Prix. Il vous guidera tout au long de votre parcours.</a:t>
            </a:r>
          </a:p>
          <a:p>
            <a:pPr marL="285750" indent="-285750">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Un évaluateur peut être un enseignant 📚, un entraîneur 🏅, un membre de la communauté 🏘️, un ami de la famille 👫, etc.</a:t>
            </a:r>
          </a:p>
          <a:p>
            <a:pPr marL="285750" indent="-285750">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Vous pouvez les contacter par courriel 📧, par téléphone ☎️, ou en personne 🤝.</a:t>
            </a:r>
            <a:endParaRPr lang="en-CA" sz="2200" dirty="0">
              <a:latin typeface="Calibri" panose="020F0502020204030204" pitchFamily="34" charset="0"/>
              <a:ea typeface="Calibri" panose="020F0502020204030204" pitchFamily="34" charset="0"/>
              <a:cs typeface="Calibri" panose="020F0502020204030204" pitchFamily="34" charset="0"/>
            </a:endParaRPr>
          </a:p>
          <a:p>
            <a:endParaRPr lang="en-CA" sz="2200" dirty="0"/>
          </a:p>
        </p:txBody>
      </p:sp>
      <p:pic>
        <p:nvPicPr>
          <p:cNvPr id="6" name="Picture 5">
            <a:extLst>
              <a:ext uri="{FF2B5EF4-FFF2-40B4-BE49-F238E27FC236}">
                <a16:creationId xmlns:a16="http://schemas.microsoft.com/office/drawing/2014/main" id="{896B5740-7674-CBE5-C205-FCF73D50A7C9}"/>
              </a:ext>
            </a:extLst>
          </p:cNvPr>
          <p:cNvPicPr>
            <a:picLocks noChangeAspect="1"/>
          </p:cNvPicPr>
          <p:nvPr/>
        </p:nvPicPr>
        <p:blipFill>
          <a:blip r:embed="rId4"/>
          <a:stretch>
            <a:fillRect/>
          </a:stretch>
        </p:blipFill>
        <p:spPr>
          <a:xfrm>
            <a:off x="5433476" y="1401368"/>
            <a:ext cx="6526641" cy="3625911"/>
          </a:xfrm>
          <a:prstGeom prst="rect">
            <a:avLst/>
          </a:prstGeom>
          <a:ln>
            <a:solidFill>
              <a:schemeClr val="accent4">
                <a:lumMod val="60000"/>
                <a:lumOff val="4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7016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02039" y="3754"/>
            <a:ext cx="9636967" cy="1325563"/>
          </a:xfrm>
        </p:spPr>
        <p:txBody>
          <a:bodyPr/>
          <a:lstStyle/>
          <a:p>
            <a:r>
              <a:rPr lang="en-CA" sz="4400" b="1" dirty="0">
                <a:latin typeface="Meta-Bold"/>
              </a:rPr>
              <a:t>Carnet virtuel du </a:t>
            </a:r>
            <a:r>
              <a:rPr lang="en-CA" sz="4000" b="1" dirty="0">
                <a:latin typeface="Meta-Bold"/>
              </a:rPr>
              <a:t>participant</a:t>
            </a:r>
            <a:r>
              <a:rPr lang="en-CA" sz="4400" b="1" dirty="0">
                <a:latin typeface="Meta-Bold"/>
              </a:rPr>
              <a:t> (CVP)</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2024 Le Prix international du Duc d'Edimbourg - Canada, tous droits réservés.</a:t>
            </a:r>
          </a:p>
        </p:txBody>
      </p:sp>
      <p:sp>
        <p:nvSpPr>
          <p:cNvPr id="2" name="TextBox 1">
            <a:extLst>
              <a:ext uri="{FF2B5EF4-FFF2-40B4-BE49-F238E27FC236}">
                <a16:creationId xmlns:a16="http://schemas.microsoft.com/office/drawing/2014/main" id="{E8821560-8F28-EA17-698A-E7963BFAC748}"/>
              </a:ext>
            </a:extLst>
          </p:cNvPr>
          <p:cNvSpPr txBox="1"/>
          <p:nvPr/>
        </p:nvSpPr>
        <p:spPr>
          <a:xfrm>
            <a:off x="1296969" y="666535"/>
            <a:ext cx="7202315" cy="3139321"/>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Calibri" panose="020F0502020204030204" pitchFamily="34" charset="0"/>
                <a:ea typeface="Calibri" panose="020F0502020204030204" pitchFamily="34" charset="0"/>
                <a:cs typeface="Calibri" panose="020F0502020204030204" pitchFamily="34" charset="0"/>
              </a:rPr>
              <a:t>Le CVP est la plateforme en ligne où vous ajouterez vos activités, vos objectifs SMART et vos évaluateurs. Vous saisirez des entrées hebdomadaires pour chaque activité sur le CVP jusqu'à ce que vous ayez terminé </a:t>
            </a:r>
            <a:r>
              <a:rPr lang="en-US" sz="2200" dirty="0" err="1">
                <a:latin typeface="Calibri" panose="020F0502020204030204" pitchFamily="34" charset="0"/>
                <a:ea typeface="Calibri" panose="020F0502020204030204" pitchFamily="34" charset="0"/>
                <a:cs typeface="Calibri" panose="020F0502020204030204" pitchFamily="34" charset="0"/>
              </a:rPr>
              <a:t>votre</a:t>
            </a:r>
            <a:r>
              <a:rPr lang="en-US" sz="2200" dirty="0">
                <a:latin typeface="Calibri" panose="020F0502020204030204" pitchFamily="34" charset="0"/>
                <a:ea typeface="Calibri" panose="020F0502020204030204" pitchFamily="34" charset="0"/>
                <a:cs typeface="Calibri" panose="020F0502020204030204" pitchFamily="34" charset="0"/>
              </a:rPr>
              <a:t> Prix ! </a:t>
            </a:r>
            <a:endParaRPr lang="en-US"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342900" indent="-342900">
              <a:buFont typeface="Arial" panose="020B0604020202020204" pitchFamily="34" charset="0"/>
              <a:buChar char="•"/>
            </a:pPr>
            <a:r>
              <a:rPr lang="en-US" sz="2200" b="1"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Exemple</a:t>
            </a:r>
            <a:r>
              <a:rPr lang="en-US" sz="22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2200" b="1"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d’entrée</a:t>
            </a:r>
            <a:r>
              <a:rPr lang="en-US" sz="22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pour le CVP : </a:t>
            </a:r>
            <a:r>
              <a:rPr lang="en-US"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"Aujourd'hui, mes amis et moi </a:t>
            </a:r>
            <a:r>
              <a:rPr lang="en-US" sz="2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avons</a:t>
            </a:r>
            <a:r>
              <a:rPr lang="en-US"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US" sz="2200" dirty="0" err="1">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lancé</a:t>
            </a:r>
            <a:r>
              <a:rPr lang="en-US"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le ballon de football dans le parc local. Nous nous sommes concentrés sur notre forme et nous nous sommes amusés !"</a:t>
            </a:r>
            <a:endParaRPr lang="en-CA" sz="2200" dirty="0">
              <a:latin typeface="Calibri" panose="020F0502020204030204" pitchFamily="34" charset="0"/>
              <a:ea typeface="Calibri" panose="020F0502020204030204" pitchFamily="34" charset="0"/>
              <a:cs typeface="Calibri" panose="020F0502020204030204" pitchFamily="34" charset="0"/>
            </a:endParaRPr>
          </a:p>
          <a:p>
            <a:endParaRPr lang="en-CA" sz="2200" dirty="0"/>
          </a:p>
        </p:txBody>
      </p:sp>
      <p:pic>
        <p:nvPicPr>
          <p:cNvPr id="9" name="Picture 8">
            <a:extLst>
              <a:ext uri="{FF2B5EF4-FFF2-40B4-BE49-F238E27FC236}">
                <a16:creationId xmlns:a16="http://schemas.microsoft.com/office/drawing/2014/main" id="{F805A8C6-E56B-20D8-34E4-E7B943A56B74}"/>
              </a:ext>
            </a:extLst>
          </p:cNvPr>
          <p:cNvPicPr>
            <a:picLocks noChangeAspect="1"/>
          </p:cNvPicPr>
          <p:nvPr/>
        </p:nvPicPr>
        <p:blipFill>
          <a:blip r:embed="rId4"/>
          <a:stretch>
            <a:fillRect/>
          </a:stretch>
        </p:blipFill>
        <p:spPr>
          <a:xfrm>
            <a:off x="1801355" y="3429000"/>
            <a:ext cx="2725675" cy="2188177"/>
          </a:xfrm>
          <a:prstGeom prst="rect">
            <a:avLst/>
          </a:prstGeom>
          <a:ln>
            <a:solidFill>
              <a:srgbClr val="7030A0"/>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C690A9F2-1F05-DF5B-3AE8-690BAF31FF3C}"/>
              </a:ext>
            </a:extLst>
          </p:cNvPr>
          <p:cNvPicPr>
            <a:picLocks noChangeAspect="1"/>
          </p:cNvPicPr>
          <p:nvPr/>
        </p:nvPicPr>
        <p:blipFill>
          <a:blip r:embed="rId5"/>
          <a:stretch>
            <a:fillRect/>
          </a:stretch>
        </p:blipFill>
        <p:spPr>
          <a:xfrm>
            <a:off x="5003196" y="3385726"/>
            <a:ext cx="3496088" cy="2218978"/>
          </a:xfrm>
          <a:prstGeom prst="rect">
            <a:avLst/>
          </a:prstGeom>
          <a:ln>
            <a:solidFill>
              <a:srgbClr val="7030A0"/>
            </a:solid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3C2F48E6-4A83-03D6-EBD1-428AA538C655}"/>
              </a:ext>
            </a:extLst>
          </p:cNvPr>
          <p:cNvPicPr>
            <a:picLocks noChangeAspect="1"/>
          </p:cNvPicPr>
          <p:nvPr/>
        </p:nvPicPr>
        <p:blipFill>
          <a:blip r:embed="rId6"/>
          <a:stretch>
            <a:fillRect/>
          </a:stretch>
        </p:blipFill>
        <p:spPr>
          <a:xfrm>
            <a:off x="8759889" y="753544"/>
            <a:ext cx="3170174" cy="5090320"/>
          </a:xfrm>
          <a:prstGeom prst="rect">
            <a:avLst/>
          </a:prstGeom>
        </p:spPr>
      </p:pic>
    </p:spTree>
    <p:extLst>
      <p:ext uri="{BB962C8B-B14F-4D97-AF65-F5344CB8AC3E}">
        <p14:creationId xmlns:p14="http://schemas.microsoft.com/office/powerpoint/2010/main" val="3147384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02039" y="63533"/>
            <a:ext cx="9636967" cy="1325563"/>
          </a:xfrm>
        </p:spPr>
        <p:txBody>
          <a:bodyPr>
            <a:normAutofit fontScale="90000"/>
          </a:bodyPr>
          <a:lstStyle/>
          <a:p>
            <a:r>
              <a:rPr lang="en-CA" sz="4400" b="1" dirty="0">
                <a:latin typeface="Meta-Bold"/>
              </a:rPr>
              <a:t>Comment configure </a:t>
            </a:r>
            <a:r>
              <a:rPr lang="en-CA" sz="4400" b="1" dirty="0" err="1">
                <a:latin typeface="Meta-Bold"/>
              </a:rPr>
              <a:t>une</a:t>
            </a:r>
            <a:r>
              <a:rPr lang="en-CA" sz="4400" b="1" dirty="0">
                <a:latin typeface="Meta-Bold"/>
              </a:rPr>
              <a:t> activité sur le CVP</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Le Prix international du Duc d'Edimbourg - Canada, tous droits réservés</a:t>
            </a:r>
            <a:r>
              <a:rPr kumimoji="0" lang="fr-FR"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3" name="Média en ligne 2" title="Configurer une activité sur le CVP">
            <a:hlinkClick r:id="" action="ppaction://media"/>
            <a:extLst>
              <a:ext uri="{FF2B5EF4-FFF2-40B4-BE49-F238E27FC236}">
                <a16:creationId xmlns:a16="http://schemas.microsoft.com/office/drawing/2014/main" id="{028EAE2E-F47D-E317-BF0D-577A7F89B722}"/>
              </a:ext>
            </a:extLst>
          </p:cNvPr>
          <p:cNvPicPr>
            <a:picLocks noRot="1" noChangeAspect="1"/>
          </p:cNvPicPr>
          <p:nvPr>
            <a:videoFile r:link="rId1"/>
          </p:nvPr>
        </p:nvPicPr>
        <p:blipFill>
          <a:blip r:embed="rId5"/>
          <a:stretch>
            <a:fillRect/>
          </a:stretch>
        </p:blipFill>
        <p:spPr>
          <a:xfrm>
            <a:off x="2176761" y="959920"/>
            <a:ext cx="8087521" cy="4565877"/>
          </a:xfrm>
          <a:prstGeom prst="rect">
            <a:avLst/>
          </a:prstGeom>
        </p:spPr>
      </p:pic>
    </p:spTree>
    <p:extLst>
      <p:ext uri="{BB962C8B-B14F-4D97-AF65-F5344CB8AC3E}">
        <p14:creationId xmlns:p14="http://schemas.microsoft.com/office/powerpoint/2010/main" val="112892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02038" y="0"/>
            <a:ext cx="9636967" cy="1325563"/>
          </a:xfrm>
        </p:spPr>
        <p:txBody>
          <a:bodyPr/>
          <a:lstStyle/>
          <a:p>
            <a:r>
              <a:rPr lang="en-CA" sz="4400" b="1" dirty="0">
                <a:latin typeface="Meta-Bold"/>
              </a:rPr>
              <a:t>Comment </a:t>
            </a:r>
            <a:r>
              <a:rPr lang="en-CA" sz="4400" b="1" dirty="0" err="1">
                <a:latin typeface="Meta-Bold"/>
              </a:rPr>
              <a:t>créer</a:t>
            </a:r>
            <a:r>
              <a:rPr lang="en-CA" sz="4400" b="1" dirty="0">
                <a:latin typeface="Meta-Bold"/>
              </a:rPr>
              <a:t> </a:t>
            </a:r>
            <a:r>
              <a:rPr lang="en-CA" sz="4400" b="1" dirty="0" err="1">
                <a:latin typeface="Meta-Bold"/>
              </a:rPr>
              <a:t>une</a:t>
            </a:r>
            <a:r>
              <a:rPr lang="en-CA" sz="4400" b="1" dirty="0">
                <a:latin typeface="Meta-Bold"/>
              </a:rPr>
              <a:t> entrée sur le CVP</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2024 Le Prix international du Duc d'Edimbourg - Canada, tous droits réservés.</a:t>
            </a:r>
          </a:p>
        </p:txBody>
      </p:sp>
      <p:pic>
        <p:nvPicPr>
          <p:cNvPr id="3" name="Média en ligne 2" title="Ajouter une entrée">
            <a:hlinkClick r:id="" action="ppaction://media"/>
            <a:extLst>
              <a:ext uri="{FF2B5EF4-FFF2-40B4-BE49-F238E27FC236}">
                <a16:creationId xmlns:a16="http://schemas.microsoft.com/office/drawing/2014/main" id="{FB39373B-FEC0-6516-C108-E06DDB31CB3A}"/>
              </a:ext>
            </a:extLst>
          </p:cNvPr>
          <p:cNvPicPr>
            <a:picLocks noRot="1" noChangeAspect="1"/>
          </p:cNvPicPr>
          <p:nvPr>
            <a:videoFile r:link="rId1"/>
          </p:nvPr>
        </p:nvPicPr>
        <p:blipFill>
          <a:blip r:embed="rId5"/>
          <a:stretch>
            <a:fillRect/>
          </a:stretch>
        </p:blipFill>
        <p:spPr>
          <a:xfrm>
            <a:off x="2588321" y="971913"/>
            <a:ext cx="7984429" cy="4507675"/>
          </a:xfrm>
          <a:prstGeom prst="rect">
            <a:avLst/>
          </a:prstGeom>
        </p:spPr>
      </p:pic>
    </p:spTree>
    <p:extLst>
      <p:ext uri="{BB962C8B-B14F-4D97-AF65-F5344CB8AC3E}">
        <p14:creationId xmlns:p14="http://schemas.microsoft.com/office/powerpoint/2010/main" val="205770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F83CA-E74B-A1BA-527D-78D24CA4B0EC}"/>
              </a:ext>
            </a:extLst>
          </p:cNvPr>
          <p:cNvSpPr>
            <a:spLocks noGrp="1"/>
          </p:cNvSpPr>
          <p:nvPr>
            <p:ph type="ctrTitle"/>
          </p:nvPr>
        </p:nvSpPr>
        <p:spPr>
          <a:xfrm>
            <a:off x="1524000" y="1600200"/>
            <a:ext cx="9144000" cy="2387600"/>
          </a:xfrm>
        </p:spPr>
        <p:txBody>
          <a:bodyPr/>
          <a:lstStyle/>
          <a:p>
            <a:r>
              <a:rPr lang="en-CA" sz="6000" b="1" dirty="0">
                <a:latin typeface="Meta-Bold"/>
              </a:rPr>
              <a:t>Prix Canada</a:t>
            </a:r>
            <a:br>
              <a:rPr lang="en-CA" sz="6000" b="1" dirty="0">
                <a:latin typeface="Meta-Bold"/>
              </a:rPr>
            </a:br>
            <a:endParaRPr lang="en-CA" dirty="0">
              <a:latin typeface="MetaOT-Bold" panose="020B0804030101020102" pitchFamily="34" charset="0"/>
            </a:endParaRPr>
          </a:p>
        </p:txBody>
      </p:sp>
      <p:sp>
        <p:nvSpPr>
          <p:cNvPr id="5" name="Subtitle 4">
            <a:extLst>
              <a:ext uri="{FF2B5EF4-FFF2-40B4-BE49-F238E27FC236}">
                <a16:creationId xmlns:a16="http://schemas.microsoft.com/office/drawing/2014/main" id="{670AB560-D66E-57E1-1277-5F339BD8DDE4}"/>
              </a:ext>
            </a:extLst>
          </p:cNvPr>
          <p:cNvSpPr>
            <a:spLocks noGrp="1"/>
          </p:cNvSpPr>
          <p:nvPr>
            <p:ph type="subTitle" idx="1"/>
          </p:nvPr>
        </p:nvSpPr>
        <p:spPr/>
        <p:txBody>
          <a:bodyPr/>
          <a:lstStyle/>
          <a:p>
            <a:r>
              <a:rPr lang="en-US" sz="4800" dirty="0">
                <a:latin typeface="Meta-Bold"/>
              </a:rPr>
              <a:t>L'aventure vous attend ! </a:t>
            </a:r>
          </a:p>
          <a:p>
            <a:endParaRPr lang="en-CA"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3EEB61F-9526-151B-3626-D24877847697}"/>
              </a:ext>
            </a:extLst>
          </p:cNvPr>
          <p:cNvSpPr txBox="1"/>
          <p:nvPr/>
        </p:nvSpPr>
        <p:spPr>
          <a:xfrm>
            <a:off x="7549571" y="6611779"/>
            <a:ext cx="4500465" cy="246221"/>
          </a:xfrm>
          <a:prstGeom prst="rect">
            <a:avLst/>
          </a:prstGeom>
          <a:solidFill>
            <a:schemeClr val="bg1">
              <a:alpha val="68000"/>
            </a:schemeClr>
          </a:solidFill>
          <a:ln>
            <a:noFill/>
          </a:ln>
          <a:effectLst>
            <a:softEdge rad="38100"/>
          </a:effectLst>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Le Prix international du Duc d'Edimbourg - Canada, tous droits réservés</a:t>
            </a:r>
            <a:r>
              <a:rPr kumimoji="0" lang="fr-FR"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CA" sz="1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2717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16327" y="303434"/>
            <a:ext cx="9636967" cy="1325563"/>
          </a:xfrm>
        </p:spPr>
        <p:txBody>
          <a:bodyPr/>
          <a:lstStyle/>
          <a:p>
            <a:r>
              <a:rPr lang="en-CA" sz="4400" b="1" i="0" dirty="0">
                <a:solidFill>
                  <a:srgbClr val="0D0D0D"/>
                </a:solidFill>
                <a:effectLst/>
                <a:highlight>
                  <a:srgbClr val="FFFFFF"/>
                </a:highlight>
                <a:latin typeface="Meta-Bold"/>
                <a:ea typeface="Calibri" panose="020F0502020204030204" pitchFamily="34" charset="0"/>
                <a:cs typeface="Calibri" panose="020F0502020204030204" pitchFamily="34" charset="0"/>
              </a:rPr>
              <a:t>Prêt à commencer ?!</a:t>
            </a:r>
            <a:br>
              <a:rPr lang="en-CA" sz="4400" b="1" dirty="0">
                <a:latin typeface="Meta-Bold"/>
                <a:ea typeface="Calibri" panose="020F0502020204030204" pitchFamily="34" charset="0"/>
                <a:cs typeface="Calibri" panose="020F0502020204030204" pitchFamily="34" charset="0"/>
              </a:rPr>
            </a:br>
            <a:endParaRPr lang="en-CA" dirty="0">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1FD7F2F0-6575-18C6-3B13-6BA4EA55205E}"/>
              </a:ext>
            </a:extLst>
          </p:cNvPr>
          <p:cNvSpPr>
            <a:spLocks noGrp="1"/>
          </p:cNvSpPr>
          <p:nvPr>
            <p:ph idx="1"/>
          </p:nvPr>
        </p:nvSpPr>
        <p:spPr>
          <a:xfrm>
            <a:off x="3427112" y="2147033"/>
            <a:ext cx="6677660" cy="3744751"/>
          </a:xfrm>
        </p:spPr>
        <p:txBody>
          <a:bodyPr/>
          <a:lstStyle/>
          <a:p>
            <a:pPr marL="0" indent="0">
              <a:buNone/>
            </a:pPr>
            <a:r>
              <a:rPr lang="en-CA" sz="2800" dirty="0">
                <a:latin typeface="Calibri" panose="020F0502020204030204" pitchFamily="34" charset="0"/>
                <a:ea typeface="Calibri" panose="020F0502020204030204" pitchFamily="34" charset="0"/>
                <a:cs typeface="Calibri" panose="020F0502020204030204" pitchFamily="34" charset="0"/>
              </a:rPr>
              <a:t>*C'est ici que vous pouvez terminer la session en insérant d'autres photos d'élèves ayant déjà participé au Prix dans votre école, afin de susciter l'enthousiasme des élèves ! </a:t>
            </a:r>
            <a:r>
              <a:rPr lang="en-CA" sz="2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CA" sz="2800" dirty="0">
              <a:latin typeface="Calibri" panose="020F0502020204030204" pitchFamily="34" charset="0"/>
              <a:ea typeface="Calibri" panose="020F0502020204030204" pitchFamily="34" charset="0"/>
              <a:cs typeface="Calibri" panose="020F0502020204030204" pitchFamily="34" charset="0"/>
            </a:endParaRPr>
          </a:p>
          <a:p>
            <a:endParaRPr lang="en-CA"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2024 Le Prix international du Duc d'Edimbourg - Canada, tous droits réservés.</a:t>
            </a:r>
          </a:p>
        </p:txBody>
      </p:sp>
    </p:spTree>
    <p:extLst>
      <p:ext uri="{BB962C8B-B14F-4D97-AF65-F5344CB8AC3E}">
        <p14:creationId xmlns:p14="http://schemas.microsoft.com/office/powerpoint/2010/main" val="2549668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95A0DD8-CB1D-6A4E-F4F3-8D3D46135786}"/>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2024 Le Prix international du Duc d'Edimbourg - Canada, tous droits réservés.</a:t>
            </a:r>
          </a:p>
        </p:txBody>
      </p:sp>
      <p:sp>
        <p:nvSpPr>
          <p:cNvPr id="4" name="TextBox 6">
            <a:extLst>
              <a:ext uri="{FF2B5EF4-FFF2-40B4-BE49-F238E27FC236}">
                <a16:creationId xmlns:a16="http://schemas.microsoft.com/office/drawing/2014/main" id="{C20CFC2B-5ADB-32E4-D8AD-5AE640EC5233}"/>
              </a:ext>
            </a:extLst>
          </p:cNvPr>
          <p:cNvSpPr txBox="1"/>
          <p:nvPr/>
        </p:nvSpPr>
        <p:spPr>
          <a:xfrm>
            <a:off x="973017" y="881539"/>
            <a:ext cx="4104702" cy="420628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000" b="1" dirty="0">
                <a:solidFill>
                  <a:schemeClr val="tx1">
                    <a:lumMod val="85000"/>
                    <a:lumOff val="15000"/>
                  </a:schemeClr>
                </a:solidFill>
                <a:latin typeface="Roboto"/>
                <a:ea typeface="Roboto"/>
                <a:cs typeface="Roboto"/>
              </a:rPr>
              <a:t>COORDONNÉES GÉNÉRALES</a:t>
            </a:r>
            <a:endParaRPr lang="en-US" sz="2000" b="1" i="0" dirty="0">
              <a:solidFill>
                <a:schemeClr val="tx1">
                  <a:lumMod val="85000"/>
                  <a:lumOff val="15000"/>
                </a:schemeClr>
              </a:solidFill>
              <a:effectLst/>
              <a:latin typeface="Roboto"/>
              <a:ea typeface="Roboto"/>
              <a:cs typeface="Roboto"/>
            </a:endParaRPr>
          </a:p>
          <a:p>
            <a:pPr>
              <a:lnSpc>
                <a:spcPct val="150000"/>
              </a:lnSpc>
            </a:pPr>
            <a:r>
              <a:rPr lang="en-US" sz="1600" b="0" i="0" dirty="0">
                <a:solidFill>
                  <a:schemeClr val="tx1">
                    <a:lumMod val="85000"/>
                    <a:lumOff val="15000"/>
                  </a:schemeClr>
                </a:solidFill>
                <a:effectLst/>
                <a:latin typeface="Roboto"/>
                <a:ea typeface="Roboto"/>
              </a:rPr>
              <a:t>858A King Street West</a:t>
            </a:r>
            <a:br>
              <a:rPr lang="en-US" sz="1600" b="0" i="0" dirty="0">
                <a:effectLst/>
                <a:latin typeface="Roboto" panose="02000000000000000000" pitchFamily="2" charset="0"/>
                <a:ea typeface="Roboto" panose="02000000000000000000" pitchFamily="2" charset="0"/>
              </a:rPr>
            </a:br>
            <a:r>
              <a:rPr lang="en-US" sz="1600" b="0" i="0" dirty="0">
                <a:solidFill>
                  <a:schemeClr val="tx1">
                    <a:lumMod val="85000"/>
                    <a:lumOff val="15000"/>
                  </a:schemeClr>
                </a:solidFill>
                <a:effectLst/>
                <a:latin typeface="Roboto"/>
                <a:ea typeface="Roboto"/>
              </a:rPr>
              <a:t>Toronto, ON M5V 1P1</a:t>
            </a:r>
            <a:br>
              <a:rPr lang="en-US" sz="1600" b="0" i="0" dirty="0">
                <a:effectLst/>
                <a:latin typeface="Roboto" panose="02000000000000000000" pitchFamily="2" charset="0"/>
                <a:ea typeface="Roboto" panose="02000000000000000000" pitchFamily="2" charset="0"/>
              </a:rPr>
            </a:br>
            <a:r>
              <a:rPr lang="en-US" sz="1600" b="0" i="0" dirty="0">
                <a:solidFill>
                  <a:schemeClr val="tx1">
                    <a:lumMod val="85000"/>
                    <a:lumOff val="15000"/>
                  </a:schemeClr>
                </a:solidFill>
                <a:effectLst/>
                <a:latin typeface="Roboto"/>
                <a:ea typeface="Roboto"/>
              </a:rPr>
              <a:t>Téléphone : </a:t>
            </a:r>
            <a:r>
              <a:rPr lang="en-US" sz="1600" i="0" dirty="0">
                <a:solidFill>
                  <a:schemeClr val="tx1">
                    <a:lumMod val="85000"/>
                    <a:lumOff val="15000"/>
                  </a:schemeClr>
                </a:solidFill>
                <a:effectLst/>
                <a:latin typeface="Roboto"/>
                <a:ea typeface="Roboto"/>
              </a:rPr>
              <a:t>(437) 747-0449</a:t>
            </a:r>
            <a:br>
              <a:rPr lang="en-US" sz="1600" b="0" i="0" dirty="0">
                <a:effectLst/>
                <a:latin typeface="Roboto" panose="02000000000000000000" pitchFamily="2" charset="0"/>
                <a:ea typeface="Roboto" panose="02000000000000000000" pitchFamily="2" charset="0"/>
              </a:rPr>
            </a:br>
            <a:r>
              <a:rPr lang="en-US" sz="1600" b="0" i="0" dirty="0">
                <a:solidFill>
                  <a:schemeClr val="tx1">
                    <a:lumMod val="85000"/>
                    <a:lumOff val="15000"/>
                  </a:schemeClr>
                </a:solidFill>
                <a:effectLst/>
                <a:latin typeface="Roboto"/>
                <a:ea typeface="Roboto"/>
              </a:rPr>
              <a:t>Courriel : </a:t>
            </a:r>
            <a:r>
              <a:rPr lang="en-US" sz="1600" b="1" i="0" u="none" strike="noStrike" dirty="0">
                <a:solidFill>
                  <a:schemeClr val="tx1">
                    <a:lumMod val="85000"/>
                    <a:lumOff val="15000"/>
                  </a:schemeClr>
                </a:solidFill>
                <a:effectLst/>
                <a:latin typeface="Roboto"/>
                <a:ea typeface="Roboto"/>
              </a:rPr>
              <a:t>support@dukeofed.org</a:t>
            </a:r>
            <a:endParaRPr lang="en-US" sz="1600" b="1" i="0" u="none" strike="noStrike" dirty="0">
              <a:solidFill>
                <a:schemeClr val="tx1">
                  <a:lumMod val="85000"/>
                  <a:lumOff val="15000"/>
                </a:schemeClr>
              </a:solidFill>
              <a:effectLst/>
              <a:latin typeface="Roboto"/>
              <a:ea typeface="Roboto"/>
              <a:cs typeface="Roboto"/>
            </a:endParaRPr>
          </a:p>
          <a:p>
            <a:pPr>
              <a:lnSpc>
                <a:spcPct val="150000"/>
              </a:lnSpc>
            </a:pPr>
            <a:r>
              <a:rPr lang="en-US" sz="1600" b="1" dirty="0">
                <a:solidFill>
                  <a:schemeClr val="tx1">
                    <a:lumMod val="85000"/>
                    <a:lumOff val="15000"/>
                  </a:schemeClr>
                </a:solidFill>
                <a:effectLst/>
                <a:latin typeface="Roboto"/>
                <a:ea typeface="Roboto"/>
                <a:cs typeface="Roboto"/>
              </a:rPr>
              <a:t>Du lundi au jeudi </a:t>
            </a:r>
            <a:r>
              <a:rPr lang="en-US" sz="1600" b="1" dirty="0">
                <a:solidFill>
                  <a:schemeClr val="tx1">
                    <a:lumMod val="85000"/>
                    <a:lumOff val="15000"/>
                  </a:schemeClr>
                </a:solidFill>
                <a:latin typeface="Roboto"/>
                <a:ea typeface="Roboto"/>
                <a:cs typeface="Roboto"/>
              </a:rPr>
              <a:t>:</a:t>
            </a:r>
            <a:endParaRPr lang="en-US" sz="1600" b="1" dirty="0">
              <a:solidFill>
                <a:schemeClr val="tx1">
                  <a:lumMod val="85000"/>
                  <a:lumOff val="15000"/>
                </a:schemeClr>
              </a:solidFill>
              <a:latin typeface="Roboto"/>
              <a:ea typeface="Roboto"/>
            </a:endParaRPr>
          </a:p>
          <a:p>
            <a:pPr>
              <a:lnSpc>
                <a:spcPct val="150000"/>
              </a:lnSpc>
            </a:pPr>
            <a:r>
              <a:rPr lang="en-US" sz="1600" dirty="0" err="1">
                <a:solidFill>
                  <a:schemeClr val="tx1">
                    <a:lumMod val="85000"/>
                    <a:lumOff val="15000"/>
                  </a:schemeClr>
                </a:solidFill>
                <a:latin typeface="Roboto"/>
                <a:ea typeface="Roboto"/>
                <a:cs typeface="Roboto"/>
              </a:rPr>
              <a:t>Clavardage</a:t>
            </a:r>
            <a:r>
              <a:rPr lang="en-US" sz="1600" dirty="0">
                <a:solidFill>
                  <a:schemeClr val="tx1">
                    <a:lumMod val="85000"/>
                    <a:lumOff val="15000"/>
                  </a:schemeClr>
                </a:solidFill>
                <a:latin typeface="Roboto"/>
                <a:ea typeface="Roboto"/>
                <a:cs typeface="Roboto"/>
              </a:rPr>
              <a:t>  : 10 h 00 – 18 h 00 (HE)</a:t>
            </a:r>
          </a:p>
          <a:p>
            <a:pPr>
              <a:lnSpc>
                <a:spcPct val="150000"/>
              </a:lnSpc>
            </a:pPr>
            <a:r>
              <a:rPr lang="en-US" sz="1600" dirty="0">
                <a:solidFill>
                  <a:schemeClr val="tx1">
                    <a:lumMod val="85000"/>
                    <a:lumOff val="15000"/>
                  </a:schemeClr>
                </a:solidFill>
                <a:latin typeface="Roboto"/>
                <a:ea typeface="Roboto"/>
                <a:cs typeface="Roboto"/>
              </a:rPr>
              <a:t>Téléphone : 11 h 00 – 20 h 00 (HE)</a:t>
            </a:r>
          </a:p>
          <a:p>
            <a:pPr>
              <a:lnSpc>
                <a:spcPct val="150000"/>
              </a:lnSpc>
            </a:pPr>
            <a:r>
              <a:rPr lang="en-US" sz="1600" b="0" i="0" dirty="0" err="1">
                <a:solidFill>
                  <a:schemeClr val="tx1">
                    <a:lumMod val="85000"/>
                    <a:lumOff val="15000"/>
                  </a:schemeClr>
                </a:solidFill>
                <a:effectLst/>
                <a:latin typeface="Roboto"/>
                <a:ea typeface="Roboto"/>
              </a:rPr>
              <a:t>Numéro</a:t>
            </a:r>
            <a:r>
              <a:rPr lang="en-US" sz="1600" b="0" i="0" dirty="0">
                <a:solidFill>
                  <a:schemeClr val="tx1">
                    <a:lumMod val="85000"/>
                    <a:lumOff val="15000"/>
                  </a:schemeClr>
                </a:solidFill>
                <a:effectLst/>
                <a:latin typeface="Roboto"/>
                <a:ea typeface="Roboto"/>
              </a:rPr>
              <a:t> </a:t>
            </a:r>
            <a:r>
              <a:rPr lang="en-US" sz="1600" b="0" i="0" dirty="0" err="1">
                <a:solidFill>
                  <a:schemeClr val="tx1">
                    <a:lumMod val="85000"/>
                    <a:lumOff val="15000"/>
                  </a:schemeClr>
                </a:solidFill>
                <a:effectLst/>
                <a:latin typeface="Roboto"/>
                <a:ea typeface="Roboto"/>
              </a:rPr>
              <a:t>d’enregistrement</a:t>
            </a:r>
            <a:r>
              <a:rPr lang="en-US" sz="1600" b="0" i="0" dirty="0">
                <a:solidFill>
                  <a:schemeClr val="tx1">
                    <a:lumMod val="85000"/>
                    <a:lumOff val="15000"/>
                  </a:schemeClr>
                </a:solidFill>
                <a:effectLst/>
                <a:latin typeface="Roboto"/>
                <a:ea typeface="Roboto"/>
              </a:rPr>
              <a:t> </a:t>
            </a:r>
            <a:r>
              <a:rPr lang="en-US" sz="1600" b="0" i="0" dirty="0" err="1">
                <a:solidFill>
                  <a:schemeClr val="tx1">
                    <a:lumMod val="85000"/>
                    <a:lumOff val="15000"/>
                  </a:schemeClr>
                </a:solidFill>
                <a:effectLst/>
                <a:latin typeface="Roboto"/>
                <a:ea typeface="Roboto"/>
              </a:rPr>
              <a:t>d'organismes</a:t>
            </a:r>
            <a:r>
              <a:rPr lang="en-US" sz="1600" b="0" i="0" dirty="0">
                <a:solidFill>
                  <a:schemeClr val="tx1">
                    <a:lumMod val="85000"/>
                    <a:lumOff val="15000"/>
                  </a:schemeClr>
                </a:solidFill>
                <a:effectLst/>
                <a:latin typeface="Roboto"/>
                <a:ea typeface="Roboto"/>
              </a:rPr>
              <a:t> de </a:t>
            </a:r>
            <a:r>
              <a:rPr lang="en-US" sz="1600" b="0" i="0" dirty="0" err="1">
                <a:solidFill>
                  <a:schemeClr val="tx1">
                    <a:lumMod val="85000"/>
                    <a:lumOff val="15000"/>
                  </a:schemeClr>
                </a:solidFill>
                <a:effectLst/>
                <a:latin typeface="Roboto"/>
                <a:ea typeface="Roboto"/>
              </a:rPr>
              <a:t>bienfaisance</a:t>
            </a:r>
            <a:r>
              <a:rPr lang="en-US" sz="1600" b="0" i="0" dirty="0">
                <a:solidFill>
                  <a:schemeClr val="tx1">
                    <a:lumMod val="85000"/>
                    <a:lumOff val="15000"/>
                  </a:schemeClr>
                </a:solidFill>
                <a:effectLst/>
                <a:latin typeface="Roboto"/>
                <a:ea typeface="Roboto"/>
              </a:rPr>
              <a:t> : 12391 6751 RR0002</a:t>
            </a:r>
            <a:endParaRPr lang="en-US" dirty="0">
              <a:solidFill>
                <a:schemeClr val="tx1">
                  <a:lumMod val="85000"/>
                  <a:lumOff val="15000"/>
                </a:schemeClr>
              </a:solidFill>
            </a:endParaRPr>
          </a:p>
          <a:p>
            <a:pPr>
              <a:lnSpc>
                <a:spcPct val="150000"/>
              </a:lnSpc>
            </a:pPr>
            <a:r>
              <a:rPr lang="en-US" sz="1600" b="1" dirty="0">
                <a:solidFill>
                  <a:schemeClr val="tx1">
                    <a:lumMod val="85000"/>
                    <a:lumOff val="15000"/>
                  </a:schemeClr>
                </a:solidFill>
                <a:latin typeface="Roboto"/>
                <a:ea typeface="Roboto"/>
              </a:rPr>
              <a:t>www.dukeofed.org</a:t>
            </a:r>
            <a:endParaRPr lang="en-US" sz="1600" dirty="0">
              <a:solidFill>
                <a:schemeClr val="tx1">
                  <a:lumMod val="85000"/>
                  <a:lumOff val="15000"/>
                </a:schemeClr>
              </a:solidFill>
              <a:latin typeface="Roboto"/>
              <a:ea typeface="Roboto"/>
            </a:endParaRPr>
          </a:p>
        </p:txBody>
      </p:sp>
      <p:pic>
        <p:nvPicPr>
          <p:cNvPr id="5" name="Picture 4" descr="A black and white logo&#10;&#10;Description automatically generated with low confidence">
            <a:extLst>
              <a:ext uri="{FF2B5EF4-FFF2-40B4-BE49-F238E27FC236}">
                <a16:creationId xmlns:a16="http://schemas.microsoft.com/office/drawing/2014/main" id="{4A8F6405-5466-95A8-9B47-E1C2C4B41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619" y="3137753"/>
            <a:ext cx="594451" cy="594451"/>
          </a:xfrm>
          <a:prstGeom prst="rect">
            <a:avLst/>
          </a:prstGeom>
        </p:spPr>
      </p:pic>
      <p:pic>
        <p:nvPicPr>
          <p:cNvPr id="6" name="Picture 5" descr="Icon&#10;&#10;Description automatically generated">
            <a:extLst>
              <a:ext uri="{FF2B5EF4-FFF2-40B4-BE49-F238E27FC236}">
                <a16:creationId xmlns:a16="http://schemas.microsoft.com/office/drawing/2014/main" id="{FD787416-349B-8D68-7B09-CDBE46345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5619" y="1957368"/>
            <a:ext cx="594450" cy="594450"/>
          </a:xfrm>
          <a:prstGeom prst="rect">
            <a:avLst/>
          </a:prstGeom>
        </p:spPr>
      </p:pic>
      <p:pic>
        <p:nvPicPr>
          <p:cNvPr id="8" name="Picture 7" descr="Icon&#10;&#10;Description automatically generated">
            <a:extLst>
              <a:ext uri="{FF2B5EF4-FFF2-40B4-BE49-F238E27FC236}">
                <a16:creationId xmlns:a16="http://schemas.microsoft.com/office/drawing/2014/main" id="{502026A7-16D3-0B7F-81C7-7356A93A6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5619" y="3723689"/>
            <a:ext cx="594450" cy="594450"/>
          </a:xfrm>
          <a:prstGeom prst="rect">
            <a:avLst/>
          </a:prstGeom>
        </p:spPr>
      </p:pic>
      <p:pic>
        <p:nvPicPr>
          <p:cNvPr id="9" name="Picture 8" descr="Logo, icon&#10;&#10;Description automatically generated">
            <a:extLst>
              <a:ext uri="{FF2B5EF4-FFF2-40B4-BE49-F238E27FC236}">
                <a16:creationId xmlns:a16="http://schemas.microsoft.com/office/drawing/2014/main" id="{14540555-67DC-2B0B-BF6D-B96CE8E29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5619" y="2547561"/>
            <a:ext cx="594450" cy="594450"/>
          </a:xfrm>
          <a:prstGeom prst="rect">
            <a:avLst/>
          </a:prstGeom>
        </p:spPr>
      </p:pic>
      <p:sp>
        <p:nvSpPr>
          <p:cNvPr id="10" name="TextBox 9">
            <a:extLst>
              <a:ext uri="{FF2B5EF4-FFF2-40B4-BE49-F238E27FC236}">
                <a16:creationId xmlns:a16="http://schemas.microsoft.com/office/drawing/2014/main" id="{BD9A00B7-E3E8-94AB-921E-2DF451A93F7B}"/>
              </a:ext>
            </a:extLst>
          </p:cNvPr>
          <p:cNvSpPr txBox="1"/>
          <p:nvPr/>
        </p:nvSpPr>
        <p:spPr>
          <a:xfrm>
            <a:off x="7130069" y="2100687"/>
            <a:ext cx="2734937" cy="34194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85000"/>
                    <a:lumOff val="15000"/>
                  </a:schemeClr>
                </a:solidFill>
                <a:latin typeface="Roboto"/>
                <a:ea typeface="Roboto"/>
              </a:rPr>
              <a:t>@dukeofedcanada</a:t>
            </a:r>
            <a:endParaRPr lang="en-CA" sz="1600">
              <a:solidFill>
                <a:schemeClr val="tx1">
                  <a:lumMod val="85000"/>
                  <a:lumOff val="15000"/>
                </a:schemeClr>
              </a:solidFill>
              <a:latin typeface="Roboto"/>
              <a:ea typeface="Roboto"/>
              <a:cs typeface="Calibri"/>
            </a:endParaRPr>
          </a:p>
        </p:txBody>
      </p:sp>
      <p:sp>
        <p:nvSpPr>
          <p:cNvPr id="11" name="TextBox 10">
            <a:extLst>
              <a:ext uri="{FF2B5EF4-FFF2-40B4-BE49-F238E27FC236}">
                <a16:creationId xmlns:a16="http://schemas.microsoft.com/office/drawing/2014/main" id="{0BE162E3-1E5D-40E6-C13F-C3A3C42B55AB}"/>
              </a:ext>
            </a:extLst>
          </p:cNvPr>
          <p:cNvSpPr txBox="1"/>
          <p:nvPr/>
        </p:nvSpPr>
        <p:spPr>
          <a:xfrm>
            <a:off x="7130068" y="2695137"/>
            <a:ext cx="2734937" cy="34194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85000"/>
                    <a:lumOff val="15000"/>
                  </a:schemeClr>
                </a:solidFill>
                <a:latin typeface="Roboto"/>
                <a:ea typeface="Roboto"/>
              </a:rPr>
              <a:t>@dukeofedcanada</a:t>
            </a:r>
            <a:endParaRPr lang="en-CA" sz="1600">
              <a:solidFill>
                <a:schemeClr val="tx1">
                  <a:lumMod val="85000"/>
                  <a:lumOff val="15000"/>
                </a:schemeClr>
              </a:solidFill>
              <a:latin typeface="Roboto"/>
              <a:ea typeface="Roboto"/>
              <a:cs typeface="Calibri"/>
            </a:endParaRPr>
          </a:p>
        </p:txBody>
      </p:sp>
      <p:sp>
        <p:nvSpPr>
          <p:cNvPr id="12" name="TextBox 11">
            <a:extLst>
              <a:ext uri="{FF2B5EF4-FFF2-40B4-BE49-F238E27FC236}">
                <a16:creationId xmlns:a16="http://schemas.microsoft.com/office/drawing/2014/main" id="{B953BC26-C404-B694-A578-02595AC69AA7}"/>
              </a:ext>
            </a:extLst>
          </p:cNvPr>
          <p:cNvSpPr txBox="1"/>
          <p:nvPr/>
        </p:nvSpPr>
        <p:spPr>
          <a:xfrm>
            <a:off x="7130067" y="3285330"/>
            <a:ext cx="2734937" cy="34194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85000"/>
                    <a:lumOff val="15000"/>
                  </a:schemeClr>
                </a:solidFill>
                <a:latin typeface="Roboto"/>
                <a:ea typeface="Roboto"/>
              </a:rPr>
              <a:t>@dukeofedcanada</a:t>
            </a:r>
            <a:endParaRPr lang="en-CA" sz="1600">
              <a:solidFill>
                <a:schemeClr val="tx1">
                  <a:lumMod val="85000"/>
                  <a:lumOff val="15000"/>
                </a:schemeClr>
              </a:solidFill>
              <a:latin typeface="Roboto"/>
              <a:ea typeface="Roboto"/>
              <a:cs typeface="Calibri"/>
            </a:endParaRPr>
          </a:p>
        </p:txBody>
      </p:sp>
      <p:sp>
        <p:nvSpPr>
          <p:cNvPr id="13" name="TextBox 10">
            <a:extLst>
              <a:ext uri="{FF2B5EF4-FFF2-40B4-BE49-F238E27FC236}">
                <a16:creationId xmlns:a16="http://schemas.microsoft.com/office/drawing/2014/main" id="{3430E8A1-56DC-E7B2-C476-9802722CFD27}"/>
              </a:ext>
            </a:extLst>
          </p:cNvPr>
          <p:cNvSpPr txBox="1"/>
          <p:nvPr/>
        </p:nvSpPr>
        <p:spPr>
          <a:xfrm>
            <a:off x="7130067" y="3828623"/>
            <a:ext cx="4474615" cy="34194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600">
                <a:solidFill>
                  <a:schemeClr val="tx1">
                    <a:lumMod val="85000"/>
                    <a:lumOff val="15000"/>
                  </a:schemeClr>
                </a:solidFill>
                <a:latin typeface="Roboto"/>
                <a:ea typeface="Roboto"/>
              </a:rPr>
              <a:t>www.linkedin.com/company/dukeofedcanada</a:t>
            </a:r>
          </a:p>
        </p:txBody>
      </p:sp>
      <p:sp>
        <p:nvSpPr>
          <p:cNvPr id="14" name="TextBox 11">
            <a:extLst>
              <a:ext uri="{FF2B5EF4-FFF2-40B4-BE49-F238E27FC236}">
                <a16:creationId xmlns:a16="http://schemas.microsoft.com/office/drawing/2014/main" id="{7A5245AF-9BBB-0AFA-CC0A-4C83465BDFE4}"/>
              </a:ext>
            </a:extLst>
          </p:cNvPr>
          <p:cNvSpPr txBox="1"/>
          <p:nvPr/>
        </p:nvSpPr>
        <p:spPr>
          <a:xfrm>
            <a:off x="6383350" y="879451"/>
            <a:ext cx="4013926"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i="0" u="none" strike="noStrike" dirty="0">
                <a:solidFill>
                  <a:schemeClr val="tx1">
                    <a:lumMod val="85000"/>
                    <a:lumOff val="15000"/>
                  </a:schemeClr>
                </a:solidFill>
                <a:effectLst/>
                <a:latin typeface="Roboto" panose="02000000000000000000" pitchFamily="2" charset="0"/>
                <a:ea typeface="Roboto" panose="02000000000000000000" pitchFamily="2" charset="0"/>
                <a:cs typeface="Roboto" panose="02000000000000000000" pitchFamily="2" charset="0"/>
              </a:rPr>
              <a:t>SUIVEZ-NOUS SUR LES MÉDIAS SOCIAUX !</a:t>
            </a:r>
            <a:endParaRPr lang="en-CA" sz="2000" dirty="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103458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32019" y="0"/>
            <a:ext cx="9636967" cy="1325563"/>
          </a:xfrm>
        </p:spPr>
        <p:txBody>
          <a:bodyPr/>
          <a:lstStyle/>
          <a:p>
            <a:r>
              <a:rPr lang="en-CA" sz="4400" b="1" i="0" dirty="0">
                <a:solidFill>
                  <a:srgbClr val="0D0D0D"/>
                </a:solidFill>
                <a:effectLst/>
                <a:highlight>
                  <a:srgbClr val="FFFFFF"/>
                </a:highlight>
                <a:latin typeface="Meta-Bold"/>
                <a:ea typeface="Calibri" panose="020F0502020204030204" pitchFamily="34" charset="0"/>
                <a:cs typeface="Calibri" panose="020F0502020204030204" pitchFamily="34" charset="0"/>
              </a:rPr>
              <a:t>Prêt à commencer ?!</a:t>
            </a:r>
            <a:br>
              <a:rPr lang="en-CA" sz="4400" b="1" dirty="0">
                <a:latin typeface="Meta-Bold"/>
                <a:ea typeface="Calibri" panose="020F0502020204030204" pitchFamily="34" charset="0"/>
                <a:cs typeface="Calibri" panose="020F0502020204030204" pitchFamily="34" charset="0"/>
              </a:rPr>
            </a:br>
            <a:endParaRPr lang="en-CA" dirty="0">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1FD7F2F0-6575-18C6-3B13-6BA4EA55205E}"/>
              </a:ext>
            </a:extLst>
          </p:cNvPr>
          <p:cNvSpPr>
            <a:spLocks noGrp="1"/>
          </p:cNvSpPr>
          <p:nvPr>
            <p:ph idx="1"/>
          </p:nvPr>
        </p:nvSpPr>
        <p:spPr>
          <a:xfrm>
            <a:off x="3013786" y="2126264"/>
            <a:ext cx="7043057" cy="3744751"/>
          </a:xfrm>
        </p:spPr>
        <p:txBody>
          <a:bodyPr/>
          <a:lstStyle/>
          <a:p>
            <a:pPr marL="0" indent="0">
              <a:buNone/>
            </a:pPr>
            <a:r>
              <a:rPr lang="en-CA" sz="2800" dirty="0">
                <a:latin typeface="Calibri" panose="020F0502020204030204" pitchFamily="34" charset="0"/>
                <a:ea typeface="Calibri" panose="020F0502020204030204" pitchFamily="34" charset="0"/>
                <a:cs typeface="Calibri" panose="020F0502020204030204" pitchFamily="34" charset="0"/>
              </a:rPr>
              <a:t>*C'est ici que vous pouvez commencer la session en insérant des photos d'anciens élèves qui ont reçu </a:t>
            </a:r>
            <a:r>
              <a:rPr lang="en-CA" sz="2800" dirty="0" err="1">
                <a:latin typeface="Calibri" panose="020F0502020204030204" pitchFamily="34" charset="0"/>
                <a:ea typeface="Calibri" panose="020F0502020204030204" pitchFamily="34" charset="0"/>
                <a:cs typeface="Calibri" panose="020F0502020204030204" pitchFamily="34" charset="0"/>
              </a:rPr>
              <a:t>leur</a:t>
            </a:r>
            <a:r>
              <a:rPr lang="en-CA" sz="2800" dirty="0">
                <a:latin typeface="Calibri" panose="020F0502020204030204" pitchFamily="34" charset="0"/>
                <a:ea typeface="Calibri" panose="020F0502020204030204" pitchFamily="34" charset="0"/>
                <a:cs typeface="Calibri" panose="020F0502020204030204" pitchFamily="34" charset="0"/>
              </a:rPr>
              <a:t> Prix dans votre école afin de susciter l'enthousiasme des élèves!* </a:t>
            </a:r>
            <a:r>
              <a:rPr lang="en-CA" sz="28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CA" sz="2800" dirty="0">
              <a:latin typeface="Calibri" panose="020F0502020204030204" pitchFamily="34" charset="0"/>
              <a:ea typeface="Calibri" panose="020F0502020204030204" pitchFamily="34" charset="0"/>
              <a:cs typeface="Calibri" panose="020F0502020204030204" pitchFamily="34" charset="0"/>
            </a:endParaRPr>
          </a:p>
          <a:p>
            <a:endParaRPr lang="en-CA"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92875"/>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Le Prix international du Duc d'Edimbourg - Canada, tous droits réservés</a:t>
            </a:r>
            <a:r>
              <a:rPr kumimoji="0" lang="fr-FR"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476166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463040" y="70648"/>
            <a:ext cx="9636967" cy="1325563"/>
          </a:xfrm>
        </p:spPr>
        <p:txBody>
          <a:bodyPr/>
          <a:lstStyle/>
          <a:p>
            <a:r>
              <a:rPr lang="en-US" sz="4400" b="1" dirty="0">
                <a:latin typeface="Meta-Bold"/>
              </a:rPr>
              <a:t>Le Prix vous </a:t>
            </a:r>
            <a:r>
              <a:rPr lang="en-US" sz="4400" b="1" dirty="0" err="1">
                <a:latin typeface="Meta-Bold"/>
              </a:rPr>
              <a:t>aidera</a:t>
            </a:r>
            <a:r>
              <a:rPr lang="en-US" sz="4400" b="1" dirty="0">
                <a:latin typeface="Meta-Bold"/>
              </a:rPr>
              <a:t> à :</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2024 Le Prix international du Duc d'Edimbourg - Canada, tous droits réservés.</a:t>
            </a:r>
          </a:p>
        </p:txBody>
      </p:sp>
      <p:sp>
        <p:nvSpPr>
          <p:cNvPr id="11" name="TextBox 10">
            <a:extLst>
              <a:ext uri="{FF2B5EF4-FFF2-40B4-BE49-F238E27FC236}">
                <a16:creationId xmlns:a16="http://schemas.microsoft.com/office/drawing/2014/main" id="{2769CEED-B9CB-3820-C685-A02BE5826D4A}"/>
              </a:ext>
            </a:extLst>
          </p:cNvPr>
          <p:cNvSpPr txBox="1"/>
          <p:nvPr/>
        </p:nvSpPr>
        <p:spPr>
          <a:xfrm>
            <a:off x="1463040" y="648512"/>
            <a:ext cx="8773160" cy="5018618"/>
          </a:xfrm>
          <a:prstGeom prst="rect">
            <a:avLst/>
          </a:prstGeom>
          <a:noFill/>
        </p:spPr>
        <p:txBody>
          <a:bodyPr wrap="square" rtlCol="0">
            <a:spAutoFit/>
          </a:bodyPr>
          <a:lstStyle/>
          <a:p>
            <a:pPr marL="342900" lvl="0" indent="-342900">
              <a:lnSpc>
                <a:spcPct val="150000"/>
              </a:lnSpc>
              <a:buFont typeface="Wingdings" panose="05000000000000000000" pitchFamily="2" charset="2"/>
              <a:buChar char=""/>
            </a:pPr>
            <a:r>
              <a:rPr lang="en-CA" sz="2400" kern="100" dirty="0">
                <a:effectLst/>
                <a:latin typeface="Calibri" panose="020F0502020204030204" pitchFamily="34" charset="0"/>
                <a:ea typeface="Calibri" panose="020F0502020204030204" pitchFamily="34" charset="0"/>
                <a:cs typeface="Calibri" panose="020F0502020204030204" pitchFamily="34" charset="0"/>
              </a:rPr>
              <a:t>ne jamais abandoner </a:t>
            </a:r>
            <a:r>
              <a:rPr lang="en-CA" sz="2400" kern="100" dirty="0" err="1">
                <a:effectLst/>
                <a:latin typeface="Calibri" panose="020F0502020204030204" pitchFamily="34" charset="0"/>
                <a:ea typeface="Calibri" panose="020F0502020204030204" pitchFamily="34" charset="0"/>
                <a:cs typeface="Calibri" panose="020F0502020204030204" pitchFamily="34" charset="0"/>
              </a:rPr>
              <a:t>quand</a:t>
            </a:r>
            <a:r>
              <a:rPr lang="en-CA" sz="2400" kern="100" dirty="0">
                <a:effectLst/>
                <a:latin typeface="Calibri" panose="020F0502020204030204" pitchFamily="34" charset="0"/>
                <a:ea typeface="Calibri" panose="020F0502020204030204" pitchFamily="34" charset="0"/>
                <a:cs typeface="Calibri" panose="020F0502020204030204" pitchFamily="34" charset="0"/>
              </a:rPr>
              <a:t> les choses deviennent difficiles 💪</a:t>
            </a:r>
          </a:p>
          <a:p>
            <a:pPr marL="342900" lvl="0" indent="-342900">
              <a:lnSpc>
                <a:spcPct val="150000"/>
              </a:lnSpc>
              <a:buFont typeface="Wingdings" panose="05000000000000000000" pitchFamily="2" charset="2"/>
              <a:buChar char=""/>
            </a:pPr>
            <a:r>
              <a:rPr lang="en-CA" sz="2400" kern="100" dirty="0" err="1">
                <a:effectLst/>
                <a:latin typeface="Calibri" panose="020F0502020204030204" pitchFamily="34" charset="0"/>
                <a:ea typeface="Calibri" panose="020F0502020204030204" pitchFamily="34" charset="0"/>
                <a:cs typeface="Calibri" panose="020F0502020204030204" pitchFamily="34" charset="0"/>
              </a:rPr>
              <a:t>avoir</a:t>
            </a:r>
            <a:r>
              <a:rPr lang="en-CA" sz="2400" kern="100" dirty="0">
                <a:effectLst/>
                <a:latin typeface="Calibri" panose="020F0502020204030204" pitchFamily="34" charset="0"/>
                <a:ea typeface="Calibri" panose="020F0502020204030204" pitchFamily="34" charset="0"/>
                <a:cs typeface="Calibri" panose="020F0502020204030204" pitchFamily="34" charset="0"/>
              </a:rPr>
              <a:t> confiance en vous ✨</a:t>
            </a:r>
          </a:p>
          <a:p>
            <a:pPr marL="342900" lvl="0" indent="-342900">
              <a:lnSpc>
                <a:spcPct val="150000"/>
              </a:lnSpc>
              <a:buFont typeface="Wingdings" panose="05000000000000000000" pitchFamily="2" charset="2"/>
              <a:buChar char=""/>
            </a:pPr>
            <a:r>
              <a:rPr lang="en-CA" sz="2400" kern="100" dirty="0" err="1">
                <a:effectLst/>
                <a:latin typeface="Calibri" panose="020F0502020204030204" pitchFamily="34" charset="0"/>
                <a:ea typeface="Calibri" panose="020F0502020204030204" pitchFamily="34" charset="0"/>
                <a:cs typeface="Calibri" panose="020F0502020204030204" pitchFamily="34" charset="0"/>
              </a:rPr>
              <a:t>être</a:t>
            </a:r>
            <a:r>
              <a:rPr lang="en-CA" sz="2400" kern="100" dirty="0">
                <a:effectLst/>
                <a:latin typeface="Calibri" panose="020F0502020204030204" pitchFamily="34" charset="0"/>
                <a:ea typeface="Calibri" panose="020F0502020204030204" pitchFamily="34" charset="0"/>
                <a:cs typeface="Calibri" panose="020F0502020204030204" pitchFamily="34" charset="0"/>
              </a:rPr>
              <a:t> génial pour discuter avec les gens 👫</a:t>
            </a:r>
          </a:p>
          <a:p>
            <a:pPr marL="342900" lvl="0" indent="-342900">
              <a:lnSpc>
                <a:spcPct val="150000"/>
              </a:lnSpc>
              <a:buFont typeface="Wingdings" panose="05000000000000000000" pitchFamily="2" charset="2"/>
              <a:buChar char=""/>
            </a:pPr>
            <a:r>
              <a:rPr lang="en-CA" sz="2400" kern="100" dirty="0" err="1">
                <a:effectLst/>
                <a:latin typeface="Calibri" panose="020F0502020204030204" pitchFamily="34" charset="0"/>
                <a:ea typeface="Calibri" panose="020F0502020204030204" pitchFamily="34" charset="0"/>
                <a:cs typeface="Calibri" panose="020F0502020204030204" pitchFamily="34" charset="0"/>
              </a:rPr>
              <a:t>nouer</a:t>
            </a:r>
            <a:r>
              <a:rPr lang="en-CA" sz="2400" kern="100" dirty="0">
                <a:effectLst/>
                <a:latin typeface="Calibri" panose="020F0502020204030204" pitchFamily="34" charset="0"/>
                <a:ea typeface="Calibri" panose="020F0502020204030204" pitchFamily="34" charset="0"/>
                <a:cs typeface="Calibri" panose="020F0502020204030204" pitchFamily="34" charset="0"/>
              </a:rPr>
              <a:t> des amitiés qui dureront </a:t>
            </a:r>
            <a:r>
              <a:rPr lang="en-CA" sz="2400" kern="100" dirty="0" err="1">
                <a:effectLst/>
                <a:latin typeface="Calibri" panose="020F0502020204030204" pitchFamily="34" charset="0"/>
                <a:ea typeface="Calibri" panose="020F0502020204030204" pitchFamily="34" charset="0"/>
                <a:cs typeface="Calibri" panose="020F0502020204030204" pitchFamily="34" charset="0"/>
              </a:rPr>
              <a:t>toute</a:t>
            </a:r>
            <a:r>
              <a:rPr lang="en-CA" sz="2400" kern="100" dirty="0">
                <a:effectLst/>
                <a:latin typeface="Calibri" panose="020F0502020204030204" pitchFamily="34" charset="0"/>
                <a:ea typeface="Calibri" panose="020F0502020204030204" pitchFamily="34" charset="0"/>
                <a:cs typeface="Calibri" panose="020F0502020204030204" pitchFamily="34" charset="0"/>
              </a:rPr>
              <a:t> </a:t>
            </a:r>
            <a:r>
              <a:rPr lang="en-CA" sz="2400" kern="100" dirty="0" err="1">
                <a:effectLst/>
                <a:latin typeface="Calibri" panose="020F0502020204030204" pitchFamily="34" charset="0"/>
                <a:ea typeface="Calibri" panose="020F0502020204030204" pitchFamily="34" charset="0"/>
                <a:cs typeface="Calibri" panose="020F0502020204030204" pitchFamily="34" charset="0"/>
              </a:rPr>
              <a:t>une</a:t>
            </a:r>
            <a:r>
              <a:rPr lang="en-CA" sz="2400" kern="100" dirty="0">
                <a:effectLst/>
                <a:latin typeface="Calibri" panose="020F0502020204030204" pitchFamily="34" charset="0"/>
                <a:ea typeface="Calibri" panose="020F0502020204030204" pitchFamily="34" charset="0"/>
                <a:cs typeface="Calibri" panose="020F0502020204030204" pitchFamily="34" charset="0"/>
              </a:rPr>
              <a:t> vie 🤝</a:t>
            </a:r>
          </a:p>
          <a:p>
            <a:pPr marL="342900" lvl="0" indent="-342900">
              <a:lnSpc>
                <a:spcPct val="150000"/>
              </a:lnSpc>
              <a:buFont typeface="Wingdings" panose="05000000000000000000" pitchFamily="2" charset="2"/>
              <a:buChar char=""/>
            </a:pPr>
            <a:r>
              <a:rPr lang="en-CA" sz="2400" kern="100" dirty="0" err="1">
                <a:effectLst/>
                <a:latin typeface="Calibri" panose="020F0502020204030204" pitchFamily="34" charset="0"/>
                <a:ea typeface="Calibri" panose="020F0502020204030204" pitchFamily="34" charset="0"/>
                <a:cs typeface="Calibri" panose="020F0502020204030204" pitchFamily="34" charset="0"/>
              </a:rPr>
              <a:t>devenir</a:t>
            </a:r>
            <a:r>
              <a:rPr lang="en-CA" sz="2400" kern="100" dirty="0">
                <a:effectLst/>
                <a:latin typeface="Calibri" panose="020F0502020204030204" pitchFamily="34" charset="0"/>
                <a:ea typeface="Calibri" panose="020F0502020204030204" pitchFamily="34" charset="0"/>
                <a:cs typeface="Calibri" panose="020F0502020204030204" pitchFamily="34" charset="0"/>
              </a:rPr>
              <a:t> plus fort 🏋️‍♂️</a:t>
            </a:r>
          </a:p>
          <a:p>
            <a:pPr marL="342900" lvl="0" indent="-342900">
              <a:lnSpc>
                <a:spcPct val="150000"/>
              </a:lnSpc>
              <a:buFont typeface="Wingdings" panose="05000000000000000000" pitchFamily="2" charset="2"/>
              <a:buChar char=""/>
            </a:pPr>
            <a:r>
              <a:rPr lang="en-CA" sz="2400" kern="100" dirty="0" err="1">
                <a:effectLst/>
                <a:latin typeface="Calibri" panose="020F0502020204030204" pitchFamily="34" charset="0"/>
                <a:ea typeface="Calibri" panose="020F0502020204030204" pitchFamily="34" charset="0"/>
                <a:cs typeface="Calibri" panose="020F0502020204030204" pitchFamily="34" charset="0"/>
              </a:rPr>
              <a:t>développer</a:t>
            </a:r>
            <a:r>
              <a:rPr lang="en-CA" sz="2400" kern="100" dirty="0">
                <a:effectLst/>
                <a:latin typeface="Calibri" panose="020F0502020204030204" pitchFamily="34" charset="0"/>
                <a:ea typeface="Calibri" panose="020F0502020204030204" pitchFamily="34" charset="0"/>
                <a:cs typeface="Calibri" panose="020F0502020204030204" pitchFamily="34" charset="0"/>
              </a:rPr>
              <a:t> l'esprit critique🧠</a:t>
            </a:r>
          </a:p>
          <a:p>
            <a:pPr marL="342900" lvl="0" indent="-342900">
              <a:lnSpc>
                <a:spcPct val="150000"/>
              </a:lnSpc>
              <a:buFont typeface="Wingdings" panose="05000000000000000000" pitchFamily="2" charset="2"/>
              <a:buChar char=""/>
            </a:pPr>
            <a:r>
              <a:rPr lang="en-CA" sz="2400" kern="100" dirty="0" err="1">
                <a:effectLst/>
                <a:latin typeface="Calibri" panose="020F0502020204030204" pitchFamily="34" charset="0"/>
                <a:ea typeface="Calibri" panose="020F0502020204030204" pitchFamily="34" charset="0"/>
                <a:cs typeface="Calibri" panose="020F0502020204030204" pitchFamily="34" charset="0"/>
              </a:rPr>
              <a:t>vous</a:t>
            </a:r>
            <a:r>
              <a:rPr lang="en-CA" sz="2400" kern="100" dirty="0">
                <a:effectLst/>
                <a:latin typeface="Calibri" panose="020F0502020204030204" pitchFamily="34" charset="0"/>
                <a:ea typeface="Calibri" panose="020F0502020204030204" pitchFamily="34" charset="0"/>
                <a:cs typeface="Calibri" panose="020F0502020204030204" pitchFamily="34" charset="0"/>
              </a:rPr>
              <a:t> </a:t>
            </a:r>
            <a:r>
              <a:rPr lang="en-CA" sz="2400" kern="100" dirty="0" err="1">
                <a:effectLst/>
                <a:latin typeface="Calibri" panose="020F0502020204030204" pitchFamily="34" charset="0"/>
                <a:ea typeface="Calibri" panose="020F0502020204030204" pitchFamily="34" charset="0"/>
                <a:cs typeface="Calibri" panose="020F0502020204030204" pitchFamily="34" charset="0"/>
              </a:rPr>
              <a:t>améliorer</a:t>
            </a:r>
            <a:r>
              <a:rPr lang="en-CA" sz="2400" kern="100" dirty="0">
                <a:effectLst/>
                <a:latin typeface="Calibri" panose="020F0502020204030204" pitchFamily="34" charset="0"/>
                <a:ea typeface="Calibri" panose="020F0502020204030204" pitchFamily="34" charset="0"/>
                <a:cs typeface="Calibri" panose="020F0502020204030204" pitchFamily="34" charset="0"/>
              </a:rPr>
              <a:t> à l'école 📚</a:t>
            </a:r>
          </a:p>
          <a:p>
            <a:pPr marL="342900" lvl="0" indent="-342900">
              <a:lnSpc>
                <a:spcPct val="150000"/>
              </a:lnSpc>
              <a:buFont typeface="Wingdings" panose="05000000000000000000" pitchFamily="2" charset="2"/>
              <a:buChar char=""/>
            </a:pPr>
            <a:r>
              <a:rPr lang="en-CA" sz="2400" kern="100" dirty="0">
                <a:effectLst/>
                <a:latin typeface="Calibri" panose="020F0502020204030204" pitchFamily="34" charset="0"/>
                <a:ea typeface="Calibri" panose="020F0502020204030204" pitchFamily="34" charset="0"/>
                <a:cs typeface="Calibri" panose="020F0502020204030204" pitchFamily="34" charset="0"/>
              </a:rPr>
              <a:t>faire ce qu'il faut 🌈</a:t>
            </a:r>
          </a:p>
          <a:p>
            <a:pPr marL="342900" lvl="0" indent="-342900">
              <a:lnSpc>
                <a:spcPct val="150000"/>
              </a:lnSpc>
              <a:spcAft>
                <a:spcPts val="800"/>
              </a:spcAft>
              <a:buFont typeface="Wingdings" panose="05000000000000000000" pitchFamily="2" charset="2"/>
              <a:buChar char=""/>
            </a:pPr>
            <a:r>
              <a:rPr lang="en-CA" sz="2400" kern="100" dirty="0">
                <a:effectLst/>
                <a:latin typeface="Calibri" panose="020F0502020204030204" pitchFamily="34" charset="0"/>
                <a:ea typeface="Calibri" panose="020F0502020204030204" pitchFamily="34" charset="0"/>
                <a:cs typeface="Calibri" panose="020F0502020204030204" pitchFamily="34" charset="0"/>
              </a:rPr>
              <a:t>faire la différence dans votre communauté 🤲  </a:t>
            </a:r>
          </a:p>
        </p:txBody>
      </p:sp>
      <p:pic>
        <p:nvPicPr>
          <p:cNvPr id="12" name="Picture 11">
            <a:extLst>
              <a:ext uri="{FF2B5EF4-FFF2-40B4-BE49-F238E27FC236}">
                <a16:creationId xmlns:a16="http://schemas.microsoft.com/office/drawing/2014/main" id="{83DA657C-A6F8-3480-A192-F3E1AC7AD712}"/>
              </a:ext>
            </a:extLst>
          </p:cNvPr>
          <p:cNvPicPr>
            <a:picLocks noChangeAspect="1"/>
          </p:cNvPicPr>
          <p:nvPr/>
        </p:nvPicPr>
        <p:blipFill>
          <a:blip r:embed="rId4"/>
          <a:stretch>
            <a:fillRect/>
          </a:stretch>
        </p:blipFill>
        <p:spPr>
          <a:xfrm>
            <a:off x="7988299" y="2056766"/>
            <a:ext cx="3961885" cy="2744467"/>
          </a:xfrm>
          <a:prstGeom prst="rect">
            <a:avLst/>
          </a:prstGeom>
          <a:ln>
            <a:solidFill>
              <a:srgbClr val="FF0066"/>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2274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389681" y="0"/>
            <a:ext cx="9636967" cy="1341120"/>
          </a:xfrm>
        </p:spPr>
        <p:txBody>
          <a:bodyPr/>
          <a:lstStyle/>
          <a:p>
            <a:r>
              <a:rPr lang="en-CA" sz="4400" b="1" dirty="0">
                <a:latin typeface="Meta-Bold"/>
              </a:rPr>
              <a:t>Fonctionnement du Prix</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Le Prix international du Duc d'Edimbourg - Canada, tous droits réservés</a:t>
            </a:r>
            <a:r>
              <a:rPr kumimoji="0" lang="fr-FR"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4" name="TextBox 3">
            <a:extLst>
              <a:ext uri="{FF2B5EF4-FFF2-40B4-BE49-F238E27FC236}">
                <a16:creationId xmlns:a16="http://schemas.microsoft.com/office/drawing/2014/main" id="{54D34337-674B-D79B-A05F-2B80537DD51E}"/>
              </a:ext>
            </a:extLst>
          </p:cNvPr>
          <p:cNvSpPr txBox="1"/>
          <p:nvPr/>
        </p:nvSpPr>
        <p:spPr>
          <a:xfrm>
            <a:off x="2475120" y="670560"/>
            <a:ext cx="5358839" cy="5062924"/>
          </a:xfrm>
          <a:prstGeom prst="rect">
            <a:avLst/>
          </a:prstGeom>
          <a:noFill/>
        </p:spPr>
        <p:txBody>
          <a:bodyPr wrap="square" rtlCol="0">
            <a:spAutoFit/>
          </a:bodyPr>
          <a:lstStyle/>
          <a:p>
            <a:r>
              <a:rPr lang="en-US" sz="1900" b="1" dirty="0">
                <a:solidFill>
                  <a:srgbClr val="FF0000"/>
                </a:solidFill>
                <a:latin typeface="Calibri" panose="020F0502020204030204" pitchFamily="34" charset="0"/>
                <a:ea typeface="Calibri" panose="020F0502020204030204" pitchFamily="34" charset="0"/>
                <a:cs typeface="Calibri" panose="020F0502020204030204" pitchFamily="34" charset="0"/>
              </a:rPr>
              <a:t>Devenez une superstar de la communauté ! (Service) </a:t>
            </a:r>
            <a:r>
              <a:rPr lang="en-US" sz="1900" dirty="0">
                <a:latin typeface="Calibri" panose="020F0502020204030204" pitchFamily="34" charset="0"/>
                <a:ea typeface="Calibri" panose="020F0502020204030204" pitchFamily="34" charset="0"/>
                <a:cs typeface="Calibri" panose="020F0502020204030204" pitchFamily="34" charset="0"/>
              </a:rPr>
              <a:t>- Faites la différence dans votre communauté ! </a:t>
            </a:r>
            <a:r>
              <a:rPr lang="en-CA" sz="1900" b="0" i="0" dirty="0">
                <a:solidFill>
                  <a:srgbClr val="0D0D0D"/>
                </a:solidFill>
                <a:effectLst/>
                <a:highlight>
                  <a:srgbClr val="FFFFFF"/>
                </a:highlight>
                <a:latin typeface="Söhne"/>
              </a:rPr>
              <a:t>🌟</a:t>
            </a:r>
            <a:endParaRPr lang="en-US" sz="1900" dirty="0">
              <a:latin typeface="Calibri" panose="020F0502020204030204" pitchFamily="34" charset="0"/>
              <a:ea typeface="Calibri" panose="020F0502020204030204" pitchFamily="34" charset="0"/>
              <a:cs typeface="Calibri" panose="020F0502020204030204" pitchFamily="34" charset="0"/>
            </a:endParaRPr>
          </a:p>
          <a:p>
            <a:endParaRPr lang="en-US" sz="1900" dirty="0">
              <a:latin typeface="Calibri" panose="020F0502020204030204" pitchFamily="34" charset="0"/>
              <a:ea typeface="Calibri" panose="020F0502020204030204" pitchFamily="34" charset="0"/>
              <a:cs typeface="Calibri" panose="020F0502020204030204" pitchFamily="34" charset="0"/>
            </a:endParaRPr>
          </a:p>
          <a:p>
            <a:r>
              <a:rPr lang="en-US" sz="1900" b="1" dirty="0" err="1">
                <a:solidFill>
                  <a:srgbClr val="FFCC00"/>
                </a:solidFill>
                <a:latin typeface="Calibri" panose="020F0502020204030204" pitchFamily="34" charset="0"/>
                <a:ea typeface="Calibri" panose="020F0502020204030204" pitchFamily="34" charset="0"/>
                <a:cs typeface="Calibri" panose="020F0502020204030204" pitchFamily="34" charset="0"/>
              </a:rPr>
              <a:t>Transformez</a:t>
            </a:r>
            <a:r>
              <a:rPr lang="en-US" sz="1900" b="1" dirty="0">
                <a:solidFill>
                  <a:srgbClr val="FFCC00"/>
                </a:solidFill>
                <a:latin typeface="Calibri" panose="020F0502020204030204" pitchFamily="34" charset="0"/>
                <a:ea typeface="Calibri" panose="020F0502020204030204" pitchFamily="34" charset="0"/>
                <a:cs typeface="Calibri" panose="020F0502020204030204" pitchFamily="34" charset="0"/>
              </a:rPr>
              <a:t> la forme physique en plaisir ! (Condition physique) </a:t>
            </a:r>
            <a:r>
              <a:rPr lang="en-US" sz="1900" dirty="0">
                <a:latin typeface="Calibri" panose="020F0502020204030204" pitchFamily="34" charset="0"/>
                <a:ea typeface="Calibri" panose="020F0502020204030204" pitchFamily="34" charset="0"/>
                <a:cs typeface="Calibri" panose="020F0502020204030204" pitchFamily="34" charset="0"/>
              </a:rPr>
              <a:t>- Restez actif et en bonne santé tout en ajoutant votre propre touche d'amusement ! </a:t>
            </a:r>
            <a:r>
              <a:rPr lang="en-CA" sz="1900" b="0" i="0" dirty="0">
                <a:solidFill>
                  <a:srgbClr val="0D0D0D"/>
                </a:solidFill>
                <a:effectLst/>
                <a:highlight>
                  <a:srgbClr val="FFFFFF"/>
                </a:highlight>
                <a:latin typeface="Söhne"/>
              </a:rPr>
              <a:t>🏃‍♂️</a:t>
            </a:r>
            <a:endParaRPr lang="en-US" sz="1900" dirty="0">
              <a:latin typeface="Calibri" panose="020F0502020204030204" pitchFamily="34" charset="0"/>
              <a:ea typeface="Calibri" panose="020F0502020204030204" pitchFamily="34" charset="0"/>
              <a:cs typeface="Calibri" panose="020F0502020204030204" pitchFamily="34" charset="0"/>
            </a:endParaRPr>
          </a:p>
          <a:p>
            <a:endParaRPr lang="en-US" sz="1900" dirty="0">
              <a:latin typeface="Calibri" panose="020F0502020204030204" pitchFamily="34" charset="0"/>
              <a:ea typeface="Calibri" panose="020F0502020204030204" pitchFamily="34" charset="0"/>
              <a:cs typeface="Calibri" panose="020F0502020204030204" pitchFamily="34" charset="0"/>
            </a:endParaRPr>
          </a:p>
          <a:p>
            <a:r>
              <a:rPr lang="en-US" sz="1900" b="1" dirty="0">
                <a:solidFill>
                  <a:srgbClr val="00B0F0"/>
                </a:solidFill>
                <a:latin typeface="Calibri" panose="020F0502020204030204" pitchFamily="34" charset="0"/>
                <a:ea typeface="Calibri" panose="020F0502020204030204" pitchFamily="34" charset="0"/>
                <a:cs typeface="Calibri" panose="020F0502020204030204" pitchFamily="34" charset="0"/>
              </a:rPr>
              <a:t>Transformez votre passion </a:t>
            </a:r>
            <a:r>
              <a:rPr lang="en-US" sz="1900" b="1" dirty="0" err="1">
                <a:solidFill>
                  <a:srgbClr val="00B0F0"/>
                </a:solidFill>
                <a:latin typeface="Calibri" panose="020F0502020204030204" pitchFamily="34" charset="0"/>
                <a:ea typeface="Calibri" panose="020F0502020204030204" pitchFamily="34" charset="0"/>
                <a:cs typeface="Calibri" panose="020F0502020204030204" pitchFamily="34" charset="0"/>
              </a:rPr>
              <a:t>en</a:t>
            </a:r>
            <a:r>
              <a:rPr lang="en-US" sz="1900" b="1" dirty="0">
                <a:solidFill>
                  <a:srgbClr val="00B0F0"/>
                </a:solidFill>
                <a:latin typeface="Calibri" panose="020F0502020204030204" pitchFamily="34" charset="0"/>
                <a:ea typeface="Calibri" panose="020F0502020204030204" pitchFamily="34" charset="0"/>
                <a:cs typeface="Calibri" panose="020F0502020204030204" pitchFamily="34" charset="0"/>
              </a:rPr>
              <a:t> puissance ! (Habiletés) </a:t>
            </a:r>
            <a:r>
              <a:rPr lang="en-US" sz="1900" dirty="0">
                <a:latin typeface="Calibri" panose="020F0502020204030204" pitchFamily="34" charset="0"/>
                <a:ea typeface="Calibri" panose="020F0502020204030204" pitchFamily="34" charset="0"/>
                <a:cs typeface="Calibri" panose="020F0502020204030204" pitchFamily="34" charset="0"/>
              </a:rPr>
              <a:t>- Exploitez vos passions et vos centres d'intérêt tout en faisant ce que vous aimez ! </a:t>
            </a:r>
            <a:r>
              <a:rPr lang="en-CA" sz="1900" b="0" i="0" dirty="0">
                <a:solidFill>
                  <a:srgbClr val="0D0D0D"/>
                </a:solidFill>
                <a:effectLst/>
                <a:highlight>
                  <a:srgbClr val="FFFFFF"/>
                </a:highlight>
                <a:latin typeface="Söhne"/>
              </a:rPr>
              <a:t>🎨</a:t>
            </a:r>
            <a:endParaRPr lang="en-US" sz="1900" dirty="0">
              <a:latin typeface="Calibri" panose="020F0502020204030204" pitchFamily="34" charset="0"/>
              <a:ea typeface="Calibri" panose="020F0502020204030204" pitchFamily="34" charset="0"/>
              <a:cs typeface="Calibri" panose="020F0502020204030204" pitchFamily="34" charset="0"/>
            </a:endParaRPr>
          </a:p>
          <a:p>
            <a:endParaRPr lang="en-US" sz="1900" dirty="0">
              <a:latin typeface="Calibri" panose="020F0502020204030204" pitchFamily="34" charset="0"/>
              <a:ea typeface="Calibri" panose="020F0502020204030204" pitchFamily="34" charset="0"/>
              <a:cs typeface="Calibri" panose="020F0502020204030204" pitchFamily="34" charset="0"/>
            </a:endParaRPr>
          </a:p>
          <a:p>
            <a:r>
              <a:rPr lang="en-US" sz="1900" b="1" dirty="0">
                <a:solidFill>
                  <a:schemeClr val="accent6">
                    <a:lumMod val="60000"/>
                    <a:lumOff val="40000"/>
                  </a:schemeClr>
                </a:solidFill>
                <a:latin typeface="Calibri" panose="020F0502020204030204" pitchFamily="34" charset="0"/>
                <a:ea typeface="Calibri" panose="020F0502020204030204" pitchFamily="34" charset="0"/>
                <a:cs typeface="Calibri" panose="020F0502020204030204" pitchFamily="34" charset="0"/>
              </a:rPr>
              <a:t>Planifiez une quête épique avec votre équipe ! (Voyage d'aventure) </a:t>
            </a:r>
            <a:r>
              <a:rPr lang="en-US" sz="1900" dirty="0">
                <a:latin typeface="Calibri" panose="020F0502020204030204" pitchFamily="34" charset="0"/>
                <a:ea typeface="Calibri" panose="020F0502020204030204" pitchFamily="34" charset="0"/>
                <a:cs typeface="Calibri" panose="020F0502020204030204" pitchFamily="34" charset="0"/>
              </a:rPr>
              <a:t>- Préparez-vous à vivre une aventure épique et à passer le meilleur moment de votre vie en équipe ! </a:t>
            </a:r>
            <a:r>
              <a:rPr lang="en-CA" sz="1900" b="0" i="0" dirty="0">
                <a:solidFill>
                  <a:srgbClr val="0D0D0D"/>
                </a:solidFill>
                <a:effectLst/>
                <a:highlight>
                  <a:srgbClr val="FFFFFF"/>
                </a:highlight>
                <a:latin typeface="Söhne"/>
              </a:rPr>
              <a:t>🌄</a:t>
            </a:r>
            <a:endParaRPr lang="en-US" sz="19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BF35096-253F-77BD-A756-7ECF8D416038}"/>
              </a:ext>
            </a:extLst>
          </p:cNvPr>
          <p:cNvPicPr>
            <a:picLocks noChangeAspect="1"/>
          </p:cNvPicPr>
          <p:nvPr/>
        </p:nvPicPr>
        <p:blipFill>
          <a:blip r:embed="rId4"/>
          <a:stretch>
            <a:fillRect/>
          </a:stretch>
        </p:blipFill>
        <p:spPr>
          <a:xfrm>
            <a:off x="1434723" y="670560"/>
            <a:ext cx="1060796" cy="1066892"/>
          </a:xfrm>
          <a:prstGeom prst="rect">
            <a:avLst/>
          </a:prstGeom>
        </p:spPr>
      </p:pic>
      <p:pic>
        <p:nvPicPr>
          <p:cNvPr id="7" name="Picture 6">
            <a:extLst>
              <a:ext uri="{FF2B5EF4-FFF2-40B4-BE49-F238E27FC236}">
                <a16:creationId xmlns:a16="http://schemas.microsoft.com/office/drawing/2014/main" id="{110BFF83-90DF-F27B-1FE1-3A06DD4A65FF}"/>
              </a:ext>
            </a:extLst>
          </p:cNvPr>
          <p:cNvPicPr>
            <a:picLocks noChangeAspect="1"/>
          </p:cNvPicPr>
          <p:nvPr/>
        </p:nvPicPr>
        <p:blipFill>
          <a:blip r:embed="rId5"/>
          <a:stretch>
            <a:fillRect/>
          </a:stretch>
        </p:blipFill>
        <p:spPr>
          <a:xfrm>
            <a:off x="1426263" y="1929059"/>
            <a:ext cx="1066892" cy="1060796"/>
          </a:xfrm>
          <a:prstGeom prst="rect">
            <a:avLst/>
          </a:prstGeom>
        </p:spPr>
      </p:pic>
      <p:pic>
        <p:nvPicPr>
          <p:cNvPr id="8" name="Picture 7">
            <a:extLst>
              <a:ext uri="{FF2B5EF4-FFF2-40B4-BE49-F238E27FC236}">
                <a16:creationId xmlns:a16="http://schemas.microsoft.com/office/drawing/2014/main" id="{094BF15E-0DBD-5ED8-8228-19C86FB174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33482" y="3181462"/>
            <a:ext cx="1062037" cy="1062037"/>
          </a:xfrm>
          <a:prstGeom prst="rect">
            <a:avLst/>
          </a:prstGeom>
        </p:spPr>
      </p:pic>
      <p:pic>
        <p:nvPicPr>
          <p:cNvPr id="9" name="Picture 8">
            <a:extLst>
              <a:ext uri="{FF2B5EF4-FFF2-40B4-BE49-F238E27FC236}">
                <a16:creationId xmlns:a16="http://schemas.microsoft.com/office/drawing/2014/main" id="{EBEFF43D-5A39-FADB-600F-74795CA6FA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3482" y="4486551"/>
            <a:ext cx="1062037" cy="1062037"/>
          </a:xfrm>
          <a:prstGeom prst="rect">
            <a:avLst/>
          </a:prstGeom>
        </p:spPr>
      </p:pic>
      <p:pic>
        <p:nvPicPr>
          <p:cNvPr id="10" name="Picture 9">
            <a:extLst>
              <a:ext uri="{FF2B5EF4-FFF2-40B4-BE49-F238E27FC236}">
                <a16:creationId xmlns:a16="http://schemas.microsoft.com/office/drawing/2014/main" id="{AADC1595-CC16-0A40-672E-3C9F2DF098F0}"/>
              </a:ext>
            </a:extLst>
          </p:cNvPr>
          <p:cNvPicPr>
            <a:picLocks noChangeAspect="1"/>
          </p:cNvPicPr>
          <p:nvPr/>
        </p:nvPicPr>
        <p:blipFill>
          <a:blip r:embed="rId8"/>
          <a:stretch>
            <a:fillRect/>
          </a:stretch>
        </p:blipFill>
        <p:spPr>
          <a:xfrm>
            <a:off x="7899400" y="1752572"/>
            <a:ext cx="4292600" cy="3173677"/>
          </a:xfrm>
          <a:prstGeom prst="rect">
            <a:avLst/>
          </a:prstGeom>
          <a:solidFill>
            <a:srgbClr val="FFFFFF">
              <a:shade val="85000"/>
            </a:srgbClr>
          </a:solidFill>
          <a:ln w="1905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45349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534159" y="183735"/>
            <a:ext cx="9636967" cy="1325563"/>
          </a:xfrm>
        </p:spPr>
        <p:txBody>
          <a:bodyPr/>
          <a:lstStyle/>
          <a:p>
            <a:r>
              <a:rPr lang="en-CA" sz="4400" b="1" dirty="0">
                <a:latin typeface="Meta-Bold"/>
              </a:rPr>
              <a:t>Objectifs SMART</a:t>
            </a:r>
            <a:br>
              <a:rPr lang="en-US" dirty="0"/>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2024 Le Prix international du Duc d'Edimbourg - Canada, tous droits réservés.</a:t>
            </a:r>
          </a:p>
        </p:txBody>
      </p:sp>
      <p:sp>
        <p:nvSpPr>
          <p:cNvPr id="4" name="TextBox 3">
            <a:extLst>
              <a:ext uri="{FF2B5EF4-FFF2-40B4-BE49-F238E27FC236}">
                <a16:creationId xmlns:a16="http://schemas.microsoft.com/office/drawing/2014/main" id="{823FB59B-46CE-EA35-426E-213CC9E45BB1}"/>
              </a:ext>
            </a:extLst>
          </p:cNvPr>
          <p:cNvSpPr txBox="1"/>
          <p:nvPr/>
        </p:nvSpPr>
        <p:spPr>
          <a:xfrm>
            <a:off x="9042400" y="3047760"/>
            <a:ext cx="184731" cy="369332"/>
          </a:xfrm>
          <a:prstGeom prst="rect">
            <a:avLst/>
          </a:prstGeom>
          <a:noFill/>
        </p:spPr>
        <p:txBody>
          <a:bodyPr wrap="none" rtlCol="0">
            <a:spAutoFit/>
          </a:bodyPr>
          <a:lstStyle/>
          <a:p>
            <a:endParaRPr lang="en-CA" dirty="0"/>
          </a:p>
        </p:txBody>
      </p:sp>
      <p:sp>
        <p:nvSpPr>
          <p:cNvPr id="11" name="TextBox 10">
            <a:extLst>
              <a:ext uri="{FF2B5EF4-FFF2-40B4-BE49-F238E27FC236}">
                <a16:creationId xmlns:a16="http://schemas.microsoft.com/office/drawing/2014/main" id="{82E47B99-5042-6112-E8D9-F666638ED910}"/>
              </a:ext>
            </a:extLst>
          </p:cNvPr>
          <p:cNvSpPr txBox="1"/>
          <p:nvPr/>
        </p:nvSpPr>
        <p:spPr>
          <a:xfrm>
            <a:off x="1534159" y="1003324"/>
            <a:ext cx="5146041" cy="4832092"/>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CA" sz="2200" b="0" i="0" u="none" strike="noStrike" kern="1200" cap="none" spc="0" normalizeH="0" baseline="0" noProof="0" dirty="0">
                <a:ln>
                  <a:noFill/>
                </a:ln>
                <a:solidFill>
                  <a:srgbClr val="0D0D0D"/>
                </a:solidFill>
                <a:effectLst/>
                <a:highlight>
                  <a:srgbClr val="FFFFFF"/>
                </a:highlight>
                <a:uLnTx/>
                <a:uFillTx/>
                <a:latin typeface="Söhne"/>
                <a:ea typeface="+mn-ea"/>
                <a:cs typeface="+mn-cs"/>
              </a:rPr>
              <a:t>🎯 </a:t>
            </a:r>
            <a:r>
              <a:rPr kumimoji="0" lang="en-CA" sz="2200" b="1" i="0" u="none" strike="noStrike" kern="1200" cap="none" spc="0" normalizeH="0" baseline="0" noProof="0" dirty="0">
                <a:ln>
                  <a:noFill/>
                </a:ln>
                <a:solidFill>
                  <a:srgbClr val="0D0D0D"/>
                </a:solidFill>
                <a:effectLst/>
                <a:highlight>
                  <a:srgbClr val="FFFFFF"/>
                </a:highlight>
                <a:uLnTx/>
                <a:uFillTx/>
                <a:latin typeface="Söhne"/>
                <a:ea typeface="+mn-ea"/>
                <a:cs typeface="+mn-cs"/>
              </a:rPr>
              <a:t>Vous devrez fixer un </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objectif SMART pour chacune de vos activités.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SMART signifie spécifique, mesurable, </a:t>
            </a:r>
            <a:r>
              <a:rPr kumimoji="0" lang="en-US" sz="2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atteignable</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réalisable</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et </a:t>
            </a:r>
            <a:r>
              <a:rPr kumimoji="0" lang="en-US" sz="2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temporel</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Exemple d'objectif SMART pour les </a:t>
            </a:r>
            <a:r>
              <a:rPr kumimoji="0" lang="en-US" sz="2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habiletés</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Au cours des 13 prochaines semaines, je consacrerai 1 heure par semaine à </a:t>
            </a:r>
            <a:r>
              <a:rPr kumimoji="0" lang="en-US" sz="2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mes</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compétence</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de construction dans Minecraft. Je me concentrerai sur les techniques de construction, comme les détails et l'aménagement intérieur, afin de créer des structures intéressantes.</a:t>
            </a:r>
            <a:endParaRPr kumimoji="0" lang="en-CA"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F76C6BF-343A-5436-69B7-19BB5DC63A8A}"/>
              </a:ext>
            </a:extLst>
          </p:cNvPr>
          <p:cNvPicPr>
            <a:picLocks noChangeAspect="1"/>
          </p:cNvPicPr>
          <p:nvPr/>
        </p:nvPicPr>
        <p:blipFill>
          <a:blip r:embed="rId4">
            <a:extLst>
              <a:ext uri="{28A0092B-C50C-407E-A947-70E740481C1C}">
                <a14:useLocalDpi xmlns:a14="http://schemas.microsoft.com/office/drawing/2010/main" val="0"/>
              </a:ext>
            </a:extLst>
          </a:blip>
          <a:srcRect t="18367" b="18367"/>
          <a:stretch/>
        </p:blipFill>
        <p:spPr>
          <a:xfrm>
            <a:off x="6563360" y="1539061"/>
            <a:ext cx="5457714" cy="3452839"/>
          </a:xfrm>
          <a:prstGeom prst="rect">
            <a:avLst/>
          </a:prstGeom>
          <a:ln>
            <a:solidFill>
              <a:srgbClr val="7030A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7029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E92943-643A-B136-1011-EF47311E5EF9}"/>
              </a:ext>
            </a:extLst>
          </p:cNvPr>
          <p:cNvSpPr>
            <a:spLocks noGrp="1"/>
          </p:cNvSpPr>
          <p:nvPr>
            <p:ph type="title"/>
          </p:nvPr>
        </p:nvSpPr>
        <p:spPr>
          <a:xfrm>
            <a:off x="1442512" y="123774"/>
            <a:ext cx="10500221" cy="1325563"/>
          </a:xfrm>
        </p:spPr>
        <p:txBody>
          <a:bodyPr>
            <a:noAutofit/>
          </a:bodyPr>
          <a:lstStyle/>
          <a:p>
            <a:r>
              <a:rPr lang="en-CA" sz="3600" b="1" kern="100" dirty="0">
                <a:effectLst/>
                <a:latin typeface="Meta-Bold"/>
                <a:ea typeface="Calibri" panose="020F0502020204030204" pitchFamily="34" charset="0"/>
                <a:cs typeface="Times New Roman" panose="02020603050405020304" pitchFamily="18" charset="0"/>
              </a:rPr>
              <a:t>Vos activités comptent si </a:t>
            </a:r>
            <a:r>
              <a:rPr lang="en-CA" sz="3600" b="1" kern="100" dirty="0" err="1">
                <a:effectLst/>
                <a:latin typeface="Meta-Bold"/>
                <a:ea typeface="Calibri" panose="020F0502020204030204" pitchFamily="34" charset="0"/>
                <a:cs typeface="Times New Roman" panose="02020603050405020304" pitchFamily="18" charset="0"/>
              </a:rPr>
              <a:t>vous</a:t>
            </a:r>
            <a:r>
              <a:rPr lang="en-CA" sz="3600" b="1" kern="100" dirty="0">
                <a:effectLst/>
                <a:latin typeface="Meta-Bold"/>
                <a:ea typeface="Calibri" panose="020F0502020204030204" pitchFamily="34" charset="0"/>
                <a:cs typeface="Times New Roman" panose="02020603050405020304" pitchFamily="18" charset="0"/>
              </a:rPr>
              <a:t> suivez les 7 éléments de la méthode Prix Canada :</a:t>
            </a:r>
            <a:br>
              <a:rPr lang="en-CA" sz="3600" kern="100" dirty="0">
                <a:effectLst/>
                <a:latin typeface="Meta-Bold"/>
                <a:ea typeface="Calibri" panose="020F0502020204030204" pitchFamily="34" charset="0"/>
                <a:cs typeface="Times New Roman" panose="02020603050405020304" pitchFamily="18" charset="0"/>
              </a:rPr>
            </a:br>
            <a:endParaRPr lang="en-CA" sz="3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0561BBC-E45D-9029-C15D-7F044D6BC177}"/>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2024 Le Prix international du Duc d'Edimbourg - Canada, tous droits réservés.</a:t>
            </a:r>
          </a:p>
        </p:txBody>
      </p:sp>
      <p:sp>
        <p:nvSpPr>
          <p:cNvPr id="2" name="TextBox 1">
            <a:extLst>
              <a:ext uri="{FF2B5EF4-FFF2-40B4-BE49-F238E27FC236}">
                <a16:creationId xmlns:a16="http://schemas.microsoft.com/office/drawing/2014/main" id="{E92C3706-AD86-976F-EA43-BC1C0E69B46B}"/>
              </a:ext>
            </a:extLst>
          </p:cNvPr>
          <p:cNvSpPr txBox="1"/>
          <p:nvPr/>
        </p:nvSpPr>
        <p:spPr>
          <a:xfrm>
            <a:off x="1442512" y="1163665"/>
            <a:ext cx="7117288" cy="41975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1. </a:t>
            </a:r>
            <a:r>
              <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rencontre le cadre du Prix </a:t>
            </a:r>
            <a:r>
              <a:rPr kumimoji="0" lang="en-US" sz="2000" b="1"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2. </a:t>
            </a:r>
            <a:r>
              <a:rPr kumimoji="0" lang="en-US" sz="2000" b="0" i="0" u="none" strike="noStrike" kern="1200" cap="none" spc="0" normalizeH="0" baseline="0" noProof="0" dirty="0" err="1">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fixez</a:t>
            </a:r>
            <a:r>
              <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des objectifs SMART. Utilisez ChatGPT pour vous aider ! </a:t>
            </a:r>
            <a:r>
              <a:rPr kumimoji="0" lang="en-CA"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a:t>
            </a:r>
            <a:endPar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3. </a:t>
            </a:r>
            <a:r>
              <a:rPr kumimoji="0" lang="en-US" sz="2000" b="0" i="0" u="none" strike="noStrike" kern="1200" cap="none" spc="0" normalizeH="0" baseline="0" noProof="0" dirty="0" err="1">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choisissez</a:t>
            </a:r>
            <a:r>
              <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des activités que vous aimez </a:t>
            </a:r>
            <a:r>
              <a:rPr kumimoji="0" lang="en-CA"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a:t>
            </a:r>
            <a:endPar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4. </a:t>
            </a:r>
            <a:r>
              <a:rPr kumimoji="0" lang="en-US" sz="2000" b="0" i="0" u="none" strike="noStrike" kern="1200" cap="none" spc="0" normalizeH="0" baseline="0" noProof="0" dirty="0" err="1">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choisissez</a:t>
            </a:r>
            <a:r>
              <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des activités qui vous aident à grandir </a:t>
            </a:r>
            <a:r>
              <a:rPr kumimoji="0" lang="en-CA"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a:t>
            </a:r>
            <a:endPar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5. </a:t>
            </a:r>
            <a:r>
              <a:rPr kumimoji="0" lang="en-US" sz="2000" b="0" i="0" u="none" strike="noStrike" kern="1200" cap="none" spc="0" normalizeH="0" baseline="0" noProof="0" dirty="0" err="1">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trouvez</a:t>
            </a:r>
            <a:r>
              <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des </a:t>
            </a:r>
            <a:r>
              <a:rPr kumimoji="0" lang="en-US" sz="2000" b="0" i="0" u="none" strike="noStrike" kern="1200" cap="none" spc="0" normalizeH="0" baseline="0" noProof="0" dirty="0" err="1">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évaluateurs</a:t>
            </a:r>
            <a:r>
              <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et </a:t>
            </a:r>
            <a:r>
              <a:rPr kumimoji="0" lang="en-US" sz="2000" b="0" i="0" u="none" strike="noStrike" kern="1200" cap="none" spc="0" normalizeH="0" baseline="0" noProof="0" dirty="0" err="1">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obtenez</a:t>
            </a:r>
            <a:r>
              <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des conseils et de l'aide </a:t>
            </a:r>
            <a:r>
              <a:rPr kumimoji="0" lang="en-CA"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a:t>
            </a:r>
            <a:endPar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6. </a:t>
            </a:r>
            <a:r>
              <a:rPr kumimoji="0" lang="en-US" sz="2000" b="0" i="0" u="none" strike="noStrike" kern="1200" cap="none" spc="0" normalizeH="0" baseline="0" noProof="0" dirty="0" err="1">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faites</a:t>
            </a:r>
            <a:r>
              <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des choses qui vous mettent au défi et vous permettent d'acquérir de </a:t>
            </a:r>
            <a:r>
              <a:rPr kumimoji="0" lang="en-US" sz="2000" b="0" i="0" u="none" strike="noStrike" kern="1200" cap="none" spc="0" normalizeH="0" baseline="0" noProof="0" dirty="0" err="1">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nouvelles</a:t>
            </a:r>
            <a:r>
              <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0D0D0D"/>
                </a:solidFill>
                <a:highlight>
                  <a:srgbClr val="FFFFFF"/>
                </a:highlight>
                <a:latin typeface="Calibri" panose="020F0502020204030204" pitchFamily="34" charset="0"/>
                <a:ea typeface="Calibri" panose="020F0502020204030204" pitchFamily="34" charset="0"/>
                <a:cs typeface="Calibri" panose="020F0502020204030204" pitchFamily="34" charset="0"/>
              </a:rPr>
              <a:t>compétences</a:t>
            </a:r>
            <a:r>
              <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a:t>
            </a:r>
            <a:r>
              <a:rPr kumimoji="0" lang="en-CA"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a:t>
            </a:r>
            <a:endPar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7. </a:t>
            </a:r>
            <a:r>
              <a:rPr kumimoji="0" lang="en-US" sz="2000" b="0" i="0" u="none" strike="noStrike" kern="1200" cap="none" spc="0" normalizeH="0" baseline="0" noProof="0" dirty="0" err="1">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réfléchissez</a:t>
            </a:r>
            <a:r>
              <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à ce que vous avez fait, à ce que vous avez </a:t>
            </a:r>
            <a:r>
              <a:rPr kumimoji="0" lang="en-US" sz="2000" b="0" i="0" u="none" strike="noStrike" kern="1200" cap="none" spc="0" normalizeH="0" baseline="0" noProof="0" dirty="0" err="1">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appris</a:t>
            </a:r>
            <a:r>
              <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et à la manière de vous améliorer </a:t>
            </a:r>
            <a:r>
              <a:rPr kumimoji="0" lang="en-CA"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a:t>
            </a:r>
            <a:endParaRPr kumimoji="0" lang="en-US" sz="2000" b="0" i="0" u="none" strike="noStrike" kern="1200" cap="none" spc="0" normalizeH="0" baseline="0" noProof="0" dirty="0">
              <a:ln>
                <a:noFill/>
              </a:ln>
              <a:solidFill>
                <a:srgbClr val="0D0D0D"/>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20ED591-2346-9FC9-3013-02D15B428714}"/>
              </a:ext>
            </a:extLst>
          </p:cNvPr>
          <p:cNvPicPr>
            <a:picLocks noChangeAspect="1"/>
          </p:cNvPicPr>
          <p:nvPr/>
        </p:nvPicPr>
        <p:blipFill>
          <a:blip r:embed="rId4"/>
          <a:stretch>
            <a:fillRect/>
          </a:stretch>
        </p:blipFill>
        <p:spPr>
          <a:xfrm>
            <a:off x="8424666" y="1920905"/>
            <a:ext cx="3518067" cy="3016189"/>
          </a:xfrm>
          <a:prstGeom prst="rect">
            <a:avLst/>
          </a:prstGeom>
          <a:ln>
            <a:solidFill>
              <a:srgbClr val="92D05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951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500698" y="183735"/>
            <a:ext cx="9860488" cy="1325563"/>
          </a:xfrm>
        </p:spPr>
        <p:txBody>
          <a:bodyPr>
            <a:normAutofit/>
          </a:bodyPr>
          <a:lstStyle/>
          <a:p>
            <a:r>
              <a:rPr lang="en-CA" sz="4400" b="1" dirty="0">
                <a:latin typeface="Meta-Bold"/>
              </a:rPr>
              <a:t>Soyez créatifs - Utilisez la zone d'activité !</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2024 Le Prix international du Duc d'Edimbourg - Canada, tous droits réservés</a:t>
            </a:r>
            <a:r>
              <a:rPr kumimoji="0" lang="fr-FR"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6" name="TextBox 5">
            <a:extLst>
              <a:ext uri="{FF2B5EF4-FFF2-40B4-BE49-F238E27FC236}">
                <a16:creationId xmlns:a16="http://schemas.microsoft.com/office/drawing/2014/main" id="{45D458AF-5DDB-AC67-F466-5EC95CF3ADCE}"/>
              </a:ext>
            </a:extLst>
          </p:cNvPr>
          <p:cNvSpPr txBox="1"/>
          <p:nvPr/>
        </p:nvSpPr>
        <p:spPr>
          <a:xfrm>
            <a:off x="6937408" y="4949097"/>
            <a:ext cx="5254448"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hlinkClick r:id="rId4"/>
              </a:rPr>
              <a:t>https://www.dukeofed.org/fr/award-activity-zone/</a:t>
            </a:r>
            <a:r>
              <a:rPr lang="en-US" dirty="0">
                <a:latin typeface="Calibri" panose="020F0502020204030204" pitchFamily="34" charset="0"/>
                <a:ea typeface="Calibri" panose="020F0502020204030204" pitchFamily="34" charset="0"/>
                <a:cs typeface="Calibri" panose="020F0502020204030204" pitchFamily="34" charset="0"/>
              </a:rPr>
              <a:t> </a:t>
            </a:r>
            <a:endParaRPr lang="en-CA" dirty="0"/>
          </a:p>
        </p:txBody>
      </p:sp>
      <p:sp>
        <p:nvSpPr>
          <p:cNvPr id="7" name="TextBox 6">
            <a:extLst>
              <a:ext uri="{FF2B5EF4-FFF2-40B4-BE49-F238E27FC236}">
                <a16:creationId xmlns:a16="http://schemas.microsoft.com/office/drawing/2014/main" id="{AA7406F2-C5F0-6E53-322D-BBA210745826}"/>
              </a:ext>
            </a:extLst>
          </p:cNvPr>
          <p:cNvSpPr txBox="1"/>
          <p:nvPr/>
        </p:nvSpPr>
        <p:spPr>
          <a:xfrm>
            <a:off x="1500698" y="928352"/>
            <a:ext cx="4903901" cy="4493538"/>
          </a:xfrm>
          <a:prstGeom prst="rect">
            <a:avLst/>
          </a:prstGeom>
          <a:noFill/>
        </p:spPr>
        <p:txBody>
          <a:bodyPr wrap="square" rtlCol="0">
            <a:spAutoFit/>
          </a:bodyPr>
          <a:lstStyle/>
          <a:p>
            <a:pPr algn="ctr"/>
            <a:r>
              <a:rPr lang="en-US" sz="2200"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La zone d'activités est l'endroit idéal pour trouver </a:t>
            </a:r>
            <a:r>
              <a:rPr lang="en-US" sz="2200" dirty="0">
                <a:highlight>
                  <a:srgbClr val="FFFFFF"/>
                </a:highlight>
                <a:latin typeface="Calibri" panose="020F0502020204030204" pitchFamily="34" charset="0"/>
                <a:ea typeface="Calibri" panose="020F0502020204030204" pitchFamily="34" charset="0"/>
                <a:cs typeface="Calibri" panose="020F0502020204030204" pitchFamily="34" charset="0"/>
              </a:rPr>
              <a:t>des idées d'</a:t>
            </a:r>
            <a:r>
              <a:rPr lang="en-US" sz="2200"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activités </a:t>
            </a:r>
            <a:r>
              <a:rPr lang="en-US" sz="2200" dirty="0">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2200" dirty="0" err="1">
                <a:highlight>
                  <a:srgbClr val="FFFFFF"/>
                </a:highlight>
                <a:latin typeface="Calibri" panose="020F0502020204030204" pitchFamily="34" charset="0"/>
                <a:ea typeface="Calibri" panose="020F0502020204030204" pitchFamily="34" charset="0"/>
                <a:cs typeface="Calibri" panose="020F0502020204030204" pitchFamily="34" charset="0"/>
              </a:rPr>
              <a:t>Vous</a:t>
            </a:r>
            <a:r>
              <a:rPr lang="en-US" sz="2200" dirty="0">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2200" dirty="0" err="1">
                <a:highlight>
                  <a:srgbClr val="FFFFFF"/>
                </a:highlight>
                <a:latin typeface="Calibri" panose="020F0502020204030204" pitchFamily="34" charset="0"/>
                <a:ea typeface="Calibri" panose="020F0502020204030204" pitchFamily="34" charset="0"/>
                <a:cs typeface="Calibri" panose="020F0502020204030204" pitchFamily="34" charset="0"/>
              </a:rPr>
              <a:t>pouvez</a:t>
            </a:r>
            <a:r>
              <a:rPr lang="en-US" sz="2200" dirty="0">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US" sz="2200" b="0" i="0" dirty="0" err="1">
                <a:effectLst/>
                <a:highlight>
                  <a:srgbClr val="FFFFFF"/>
                </a:highlight>
                <a:latin typeface="Calibri" panose="020F0502020204030204" pitchFamily="34" charset="0"/>
                <a:ea typeface="Calibri" panose="020F0502020204030204" pitchFamily="34" charset="0"/>
                <a:cs typeface="Calibri" panose="020F0502020204030204" pitchFamily="34" charset="0"/>
              </a:rPr>
              <a:t>choisir</a:t>
            </a:r>
            <a:r>
              <a:rPr lang="en-US" sz="2200"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 parmi nos activités géniales ci-dessous ou inventer les </a:t>
            </a:r>
            <a:r>
              <a:rPr lang="en-US" sz="2200" b="0" i="0" dirty="0" err="1">
                <a:effectLst/>
                <a:highlight>
                  <a:srgbClr val="FFFFFF"/>
                </a:highlight>
                <a:latin typeface="Calibri" panose="020F0502020204030204" pitchFamily="34" charset="0"/>
                <a:ea typeface="Calibri" panose="020F0502020204030204" pitchFamily="34" charset="0"/>
                <a:cs typeface="Calibri" panose="020F0502020204030204" pitchFamily="34" charset="0"/>
              </a:rPr>
              <a:t>vôtres</a:t>
            </a:r>
            <a:r>
              <a:rPr lang="en-US" sz="2200"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 Dans tous les cas, il s'agit de s'amuser et de grandir en même temps !</a:t>
            </a:r>
          </a:p>
          <a:p>
            <a:pPr algn="ctr"/>
            <a:r>
              <a:rPr lang="en-US" sz="2200"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 </a:t>
            </a:r>
          </a:p>
          <a:p>
            <a:pPr algn="ctr"/>
            <a:r>
              <a:rPr lang="en-US" sz="2200" b="1"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Explorez quelques-unes des idées d'activités ou créez les vôtres et voyez où vous mène votre </a:t>
            </a:r>
            <a:r>
              <a:rPr lang="en-US" sz="2200" b="1" i="0" dirty="0" err="1">
                <a:effectLst/>
                <a:highlight>
                  <a:srgbClr val="FFFFFF"/>
                </a:highlight>
                <a:latin typeface="Calibri" panose="020F0502020204030204" pitchFamily="34" charset="0"/>
                <a:ea typeface="Calibri" panose="020F0502020204030204" pitchFamily="34" charset="0"/>
                <a:cs typeface="Calibri" panose="020F0502020204030204" pitchFamily="34" charset="0"/>
              </a:rPr>
              <a:t>parcours</a:t>
            </a:r>
            <a:r>
              <a:rPr lang="en-US" sz="2200" b="1"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 du Prix. Et n'oubliez pas que vous pouvez faire toutes ces activités avec des amis et/ou dans le cadre d'activités scolaires !</a:t>
            </a:r>
          </a:p>
        </p:txBody>
      </p:sp>
      <p:pic>
        <p:nvPicPr>
          <p:cNvPr id="8" name="Image 7">
            <a:extLst>
              <a:ext uri="{FF2B5EF4-FFF2-40B4-BE49-F238E27FC236}">
                <a16:creationId xmlns:a16="http://schemas.microsoft.com/office/drawing/2014/main" id="{A497B861-C22F-C98F-5798-8AB3F389DC44}"/>
              </a:ext>
            </a:extLst>
          </p:cNvPr>
          <p:cNvPicPr>
            <a:picLocks noChangeAspect="1"/>
          </p:cNvPicPr>
          <p:nvPr/>
        </p:nvPicPr>
        <p:blipFill>
          <a:blip r:embed="rId5"/>
          <a:stretch>
            <a:fillRect/>
          </a:stretch>
        </p:blipFill>
        <p:spPr>
          <a:xfrm>
            <a:off x="6937408" y="1005825"/>
            <a:ext cx="4849942" cy="3687831"/>
          </a:xfrm>
          <a:prstGeom prst="rect">
            <a:avLst/>
          </a:prstGeom>
        </p:spPr>
      </p:pic>
    </p:spTree>
    <p:extLst>
      <p:ext uri="{BB962C8B-B14F-4D97-AF65-F5344CB8AC3E}">
        <p14:creationId xmlns:p14="http://schemas.microsoft.com/office/powerpoint/2010/main" val="2286709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1A712-34E2-4B9A-00ED-155591AB698A}"/>
              </a:ext>
            </a:extLst>
          </p:cNvPr>
          <p:cNvSpPr>
            <a:spLocks noGrp="1"/>
          </p:cNvSpPr>
          <p:nvPr>
            <p:ph type="title"/>
          </p:nvPr>
        </p:nvSpPr>
        <p:spPr>
          <a:xfrm>
            <a:off x="1555063" y="27880"/>
            <a:ext cx="9636967" cy="1325563"/>
          </a:xfrm>
        </p:spPr>
        <p:txBody>
          <a:bodyPr>
            <a:normAutofit fontScale="90000"/>
          </a:bodyPr>
          <a:lstStyle/>
          <a:p>
            <a:r>
              <a:rPr lang="en-CA" sz="4400" b="1" dirty="0">
                <a:latin typeface="Meta-Bold"/>
              </a:rPr>
              <a:t>Soyez créatifs - Utilisez la zone d'activité !</a:t>
            </a:r>
            <a:br>
              <a:rPr lang="en-CA" sz="4400" b="1" dirty="0">
                <a:latin typeface="Meta-Bold"/>
              </a:rPr>
            </a:br>
            <a:endParaRPr lang="en-CA"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E8F344-0829-7392-68A2-04A20BEDF33B}"/>
              </a:ext>
            </a:extLst>
          </p:cNvPr>
          <p:cNvSpPr txBox="1"/>
          <p:nvPr/>
        </p:nvSpPr>
        <p:spPr>
          <a:xfrm>
            <a:off x="3432110" y="6443433"/>
            <a:ext cx="532777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971800" algn="ctr"/>
                <a:tab pos="5943600" algn="r"/>
              </a:tabLst>
              <a:defRPr/>
            </a:pPr>
            <a:r>
              <a:rPr kumimoji="0" lang="en-CA"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2024 Le Prix international du Duc d'Edimbourg - Canada, tous droits réservés.</a:t>
            </a:r>
          </a:p>
        </p:txBody>
      </p:sp>
      <p:sp>
        <p:nvSpPr>
          <p:cNvPr id="4" name="TextBox 3">
            <a:extLst>
              <a:ext uri="{FF2B5EF4-FFF2-40B4-BE49-F238E27FC236}">
                <a16:creationId xmlns:a16="http://schemas.microsoft.com/office/drawing/2014/main" id="{472B01D6-529B-A471-7A04-0C998BF1E746}"/>
              </a:ext>
            </a:extLst>
          </p:cNvPr>
          <p:cNvSpPr txBox="1"/>
          <p:nvPr/>
        </p:nvSpPr>
        <p:spPr>
          <a:xfrm>
            <a:off x="1361232" y="568960"/>
            <a:ext cx="6949648" cy="511819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Vous verrez qu'</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il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y a </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beaucoup d'activités différentes que vous pouvez choisir dans la zone d'activité.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En </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choisissant des activités qui correspondent à vos passions et à </a:t>
            </a:r>
            <a:r>
              <a:rPr kumimoji="0" lang="en-US" sz="2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vos</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centres</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2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d’intérêt</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vous pouvez rendre votre participation au Prix encore plus </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significative </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et </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agréable</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N'oubliez pas que l'essentiel est de </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choisir des activités qui vous intéressent vraiment</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afin qu'elles comptent pour </a:t>
            </a:r>
            <a:r>
              <a:rPr kumimoji="0" lang="en-US" sz="2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votre</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Prix et vous permettent de rester motivé tout au long du processus.</a:t>
            </a:r>
          </a:p>
        </p:txBody>
      </p:sp>
      <p:pic>
        <p:nvPicPr>
          <p:cNvPr id="6" name="Picture 5">
            <a:extLst>
              <a:ext uri="{FF2B5EF4-FFF2-40B4-BE49-F238E27FC236}">
                <a16:creationId xmlns:a16="http://schemas.microsoft.com/office/drawing/2014/main" id="{F1886AD6-E666-B210-B861-CFF2BBD465A1}"/>
              </a:ext>
            </a:extLst>
          </p:cNvPr>
          <p:cNvPicPr>
            <a:picLocks noChangeAspect="1"/>
          </p:cNvPicPr>
          <p:nvPr/>
        </p:nvPicPr>
        <p:blipFill>
          <a:blip r:embed="rId4"/>
          <a:stretch>
            <a:fillRect/>
          </a:stretch>
        </p:blipFill>
        <p:spPr>
          <a:xfrm>
            <a:off x="8310880" y="932705"/>
            <a:ext cx="3618862" cy="4512408"/>
          </a:xfrm>
          <a:prstGeom prst="rect">
            <a:avLst/>
          </a:prstGeom>
          <a:ln>
            <a:solidFill>
              <a:srgbClr val="FFFF00"/>
            </a:solidFill>
          </a:ln>
        </p:spPr>
      </p:pic>
    </p:spTree>
    <p:extLst>
      <p:ext uri="{BB962C8B-B14F-4D97-AF65-F5344CB8AC3E}">
        <p14:creationId xmlns:p14="http://schemas.microsoft.com/office/powerpoint/2010/main" val="398272207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05B3968-48CC-4CA2-8102-EE6406B0857F}" vid="{B20C5894-E0C6-4D64-93E3-B812F79BB4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CF5FE9F3ED7346957FF1B8CF3CEF88" ma:contentTypeVersion="22" ma:contentTypeDescription="Crée un document." ma:contentTypeScope="" ma:versionID="eecc4757ebbcfd68c44b5c3bef2d190c">
  <xsd:schema xmlns:xsd="http://www.w3.org/2001/XMLSchema" xmlns:xs="http://www.w3.org/2001/XMLSchema" xmlns:p="http://schemas.microsoft.com/office/2006/metadata/properties" xmlns:ns2="67b8e64d-1aae-45b2-9e98-892fa801a2c5" xmlns:ns3="63e0993c-bbfb-40b3-ac1d-d53c280ab75a" xmlns:ns4="http://schemas.microsoft.com/sharepoint/v4" targetNamespace="http://schemas.microsoft.com/office/2006/metadata/properties" ma:root="true" ma:fieldsID="77ff46c6abfa94f44cfbee7505b372a6" ns2:_="" ns3:_="" ns4:_="">
    <xsd:import namespace="67b8e64d-1aae-45b2-9e98-892fa801a2c5"/>
    <xsd:import namespace="63e0993c-bbfb-40b3-ac1d-d53c280ab75a"/>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anager" minOccurs="0"/>
                <xsd:element ref="ns2:MediaLengthInSeconds" minOccurs="0"/>
                <xsd:element ref="ns4:IconOverlay"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b8e64d-1aae-45b2-9e98-892fa801a2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anager" ma:index="20" nillable="true" ma:displayName="Content Manager" ma:format="Dropdown" ma:internalName="Manager">
      <xsd:complexType>
        <xsd:complexContent>
          <xsd:extension base="dms:MultiChoiceFillIn">
            <xsd:sequence>
              <xsd:element name="Value" maxOccurs="unbounded" minOccurs="0" nillable="true">
                <xsd:simpleType>
                  <xsd:union memberTypes="dms:Text">
                    <xsd:simpleType>
                      <xsd:restriction base="dms:Choice">
                        <xsd:enumeration value="Stephen De-Wint"/>
                        <xsd:enumeration value="Victoria Selano"/>
                        <xsd:enumeration value="Trudy Carlisle"/>
                        <xsd:enumeration value="Mark Little"/>
                      </xsd:restriction>
                    </xsd:simpleType>
                  </xsd:union>
                </xsd:simple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Balises d’images" ma:readOnly="false" ma:fieldId="{5cf76f15-5ced-4ddc-b409-7134ff3c332f}" ma:taxonomyMulti="true" ma:sspId="96d35247-315e-4060-a134-4e7a814c45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e0993c-bbfb-40b3-ac1d-d53c280ab75a"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5" nillable="true" ma:displayName="Taxonomy Catch All Column" ma:hidden="true" ma:list="{e6413646-41ec-4d59-a3d7-083e104d5393}" ma:internalName="TaxCatchAll" ma:showField="CatchAllData" ma:web="63e0993c-bbfb-40b3-ac1d-d53c280ab75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anager xmlns="67b8e64d-1aae-45b2-9e98-892fa801a2c5" xsi:nil="true"/>
    <IconOverlay xmlns="http://schemas.microsoft.com/sharepoint/v4" xsi:nil="true"/>
    <lcf76f155ced4ddcb4097134ff3c332f xmlns="67b8e64d-1aae-45b2-9e98-892fa801a2c5">
      <Terms xmlns="http://schemas.microsoft.com/office/infopath/2007/PartnerControls"/>
    </lcf76f155ced4ddcb4097134ff3c332f>
    <TaxCatchAll xmlns="63e0993c-bbfb-40b3-ac1d-d53c280ab75a" xsi:nil="true"/>
    <SharedWithUsers xmlns="63e0993c-bbfb-40b3-ac1d-d53c280ab75a">
      <UserInfo>
        <DisplayName>Carolane Alexandre</DisplayName>
        <AccountId>20645</AccountId>
        <AccountType/>
      </UserInfo>
      <UserInfo>
        <DisplayName>Ashley Smith</DisplayName>
        <AccountId>111</AccountId>
        <AccountType/>
      </UserInfo>
      <UserInfo>
        <DisplayName>Mark Little</DisplayName>
        <AccountId>17479</AccountId>
        <AccountType/>
      </UserInfo>
      <UserInfo>
        <DisplayName>Rebecca Myles</DisplayName>
        <AccountId>27207</AccountId>
        <AccountType/>
      </UserInfo>
      <UserInfo>
        <DisplayName>Trudy Carlisle</DisplayName>
        <AccountId>109</AccountId>
        <AccountType/>
      </UserInfo>
      <UserInfo>
        <DisplayName>Jeremey Ludwig</DisplayName>
        <AccountId>37</AccountId>
        <AccountType/>
      </UserInfo>
      <UserInfo>
        <DisplayName>Karen Gormley</DisplayName>
        <AccountId>22</AccountId>
        <AccountType/>
      </UserInfo>
      <UserInfo>
        <DisplayName>Lynda Buteau</DisplayName>
        <AccountId>732</AccountId>
        <AccountType/>
      </UserInfo>
      <UserInfo>
        <DisplayName>Katherine Kellesis</DisplayName>
        <AccountId>20649</AccountId>
        <AccountType/>
      </UserInfo>
      <UserInfo>
        <DisplayName>Jaspreet Singh</DisplayName>
        <AccountId>20653</AccountId>
        <AccountType/>
      </UserInfo>
      <UserInfo>
        <DisplayName>Jeffrey Yao</DisplayName>
        <AccountId>20979</AccountId>
        <AccountType/>
      </UserInfo>
      <UserInfo>
        <DisplayName>Matt Godfrey</DisplayName>
        <AccountId>1541</AccountId>
        <AccountType/>
      </UserInfo>
      <UserInfo>
        <DisplayName>Laura K. Cogill</DisplayName>
        <AccountId>23</AccountId>
        <AccountType/>
      </UserInfo>
    </SharedWithUsers>
  </documentManagement>
</p:properties>
</file>

<file path=customXml/itemProps1.xml><?xml version="1.0" encoding="utf-8"?>
<ds:datastoreItem xmlns:ds="http://schemas.openxmlformats.org/officeDocument/2006/customXml" ds:itemID="{06E1AC27-5FE6-4D13-976C-558D5346B6FE}">
  <ds:schemaRefs>
    <ds:schemaRef ds:uri="http://schemas.microsoft.com/sharepoint/v3/contenttype/forms"/>
  </ds:schemaRefs>
</ds:datastoreItem>
</file>

<file path=customXml/itemProps2.xml><?xml version="1.0" encoding="utf-8"?>
<ds:datastoreItem xmlns:ds="http://schemas.openxmlformats.org/officeDocument/2006/customXml" ds:itemID="{FCCB880C-8F68-4FFC-BECE-04D8E91BAE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b8e64d-1aae-45b2-9e98-892fa801a2c5"/>
    <ds:schemaRef ds:uri="63e0993c-bbfb-40b3-ac1d-d53c280ab75a"/>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65CF64-1654-45DA-B11A-F4A2AA8DB68D}">
  <ds:schemaRefs>
    <ds:schemaRef ds:uri="63e0993c-bbfb-40b3-ac1d-d53c280ab75a"/>
    <ds:schemaRef ds:uri="67b8e64d-1aae-45b2-9e98-892fa801a2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5863</TotalTime>
  <Words>4151</Words>
  <Application>Microsoft Office PowerPoint</Application>
  <PresentationFormat>Grand écran</PresentationFormat>
  <Paragraphs>224</Paragraphs>
  <Slides>21</Slides>
  <Notes>17</Notes>
  <HiddenSlides>0</HiddenSlides>
  <MMClips>2</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21</vt:i4>
      </vt:variant>
    </vt:vector>
  </HeadingPairs>
  <TitlesOfParts>
    <vt:vector size="34" baseType="lpstr">
      <vt:lpstr>Aptos</vt:lpstr>
      <vt:lpstr>Aptos Display</vt:lpstr>
      <vt:lpstr>Arial</vt:lpstr>
      <vt:lpstr>Calibri</vt:lpstr>
      <vt:lpstr>Courier New</vt:lpstr>
      <vt:lpstr>Meta-Bold</vt:lpstr>
      <vt:lpstr>MetaOT-Bold</vt:lpstr>
      <vt:lpstr>Roboto</vt:lpstr>
      <vt:lpstr>Segoe UI Symbol</vt:lpstr>
      <vt:lpstr>Söhne</vt:lpstr>
      <vt:lpstr>Symbol</vt:lpstr>
      <vt:lpstr>Wingdings</vt:lpstr>
      <vt:lpstr>1_Office Theme</vt:lpstr>
      <vt:lpstr>Lisez-moi d'abord : Instructions pour l'enseignant </vt:lpstr>
      <vt:lpstr>Prix Canada </vt:lpstr>
      <vt:lpstr>Prêt à commencer ?! </vt:lpstr>
      <vt:lpstr>Le Prix vous aidera à : </vt:lpstr>
      <vt:lpstr>Fonctionnement du Prix </vt:lpstr>
      <vt:lpstr>Objectifs SMART </vt:lpstr>
      <vt:lpstr>Vos activités comptent si vous suivez les 7 éléments de la méthode Prix Canada : </vt:lpstr>
      <vt:lpstr>Soyez créatifs - Utilisez la zone d'activité ! </vt:lpstr>
      <vt:lpstr>Soyez créatifs - Utilisez la zone d'activité ! </vt:lpstr>
      <vt:lpstr>Soyez créatifs - Utilisez la zone d'activité ! </vt:lpstr>
      <vt:lpstr>Soyez créatifs - Utilisez la zone d'activité ! </vt:lpstr>
      <vt:lpstr>Faites des activités du Prix avec vos amis ! </vt:lpstr>
      <vt:lpstr>Les activités du Prix de votre école ! </vt:lpstr>
      <vt:lpstr>Plus d'idées d'activités </vt:lpstr>
      <vt:lpstr>Voyage d'aventure ! </vt:lpstr>
      <vt:lpstr>Évaluateurs </vt:lpstr>
      <vt:lpstr>Carnet virtuel du participant (CVP) </vt:lpstr>
      <vt:lpstr>Comment configure une activité sur le CVP </vt:lpstr>
      <vt:lpstr>Comment créer une entrée sur le CVP </vt:lpstr>
      <vt:lpstr>Prêt à commencer ?! </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Myles</dc:creator>
  <cp:keywords>, docId:17EB2278D1B9FDDB7B54621D5E27B40D</cp:keywords>
  <cp:lastModifiedBy>Vicky Buteau</cp:lastModifiedBy>
  <cp:revision>1</cp:revision>
  <dcterms:created xsi:type="dcterms:W3CDTF">2024-05-17T19:58:13Z</dcterms:created>
  <dcterms:modified xsi:type="dcterms:W3CDTF">2024-09-11T18:39:09Z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0x01010047CF5FE9F3ED7346957FF1B8CF3CEF88</vt:lpwstr>
  </property>
  <property fmtid="{D5CDD505-2E9C-101B-9397-08002B2CF9AE}" pid="3" name="MediaServiceImageTags">
    <vt:lpwstr/>
  </property>
</Properties>
</file>